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diagrams/colors22.xml" ContentType="application/vnd.openxmlformats-officedocument.drawingml.diagramColors+xml"/>
  <Override PartName="/ppt/slides/slide36.xml" ContentType="application/vnd.openxmlformats-officedocument.presentationml.slide+xml"/>
  <Override PartName="/ppt/slides/slide83.xml" ContentType="application/vnd.openxmlformats-officedocument.presentationml.slide+xml"/>
  <Override PartName="/ppt/diagrams/colors11.xml" ContentType="application/vnd.openxmlformats-officedocument.drawingml.diagramColors+xml"/>
  <Override PartName="/ppt/diagrams/data24.xml" ContentType="application/vnd.openxmlformats-officedocument.drawingml.diagramData+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diagrams/layout9.xml" ContentType="application/vnd.openxmlformats-officedocument.drawingml.diagramLayout+xml"/>
  <Override PartName="/ppt/diagrams/data13.xml" ContentType="application/vnd.openxmlformats-officedocument.drawingml.diagramData+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diagrams/quickStyle17.xml" ContentType="application/vnd.openxmlformats-officedocument.drawingml.diagramStyle+xml"/>
  <Override PartName="/ppt/diagrams/drawing18.xml" ContentType="application/vnd.ms-office.drawingml.diagramDrawing+xml"/>
  <Override PartName="/ppt/tableStyles.xml" ContentType="application/vnd.openxmlformats-officedocument.presentationml.tableStyles+xml"/>
  <Override PartName="/ppt/diagrams/layout17.xml" ContentType="application/vnd.openxmlformats-officedocument.drawingml.diagramLayout+xml"/>
  <Override PartName="/ppt/diagrams/layout1.xml" ContentType="application/vnd.openxmlformats-officedocument.drawingml.diagramLayout+xml"/>
  <Override PartName="/ppt/diagrams/data2.xml" ContentType="application/vnd.openxmlformats-officedocument.drawingml.diagramData+xml"/>
  <Override PartName="/ppt/diagrams/quickStyle20.xml" ContentType="application/vnd.openxmlformats-officedocument.drawingml.diagramStyle+xml"/>
  <Override PartName="/ppt/diagrams/drawing21.xml" ContentType="application/vnd.ms-office.drawingml.diagramDrawing+xml"/>
  <Override PartName="/ppt/slides/slide77.xml" ContentType="application/vnd.openxmlformats-officedocument.presentationml.slide+xml"/>
  <Override PartName="/ppt/diagrams/colors4.xml" ContentType="application/vnd.openxmlformats-officedocument.drawingml.diagramColors+xml"/>
  <Override PartName="/ppt/diagrams/drawing10.xml" ContentType="application/vnd.ms-office.drawingml.diagramDrawing+xml"/>
  <Override PartName="/ppt/diagrams/colors16.xml" ContentType="application/vnd.openxmlformats-officedocument.drawingml.diagramColors+xml"/>
  <Override PartName="/ppt/diagrams/data18.xml" ContentType="application/vnd.openxmlformats-officedocument.drawingml.diagramData+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Default Extension="png" ContentType="image/png"/>
  <Override PartName="/ppt/diagrams/drawing3.xml" ContentType="application/vnd.ms-office.drawingml.diagramDrawing+xml"/>
  <Override PartName="/ppt/diagrams/colors12.xml" ContentType="application/vnd.openxmlformats-officedocument.drawingml.diagramColors+xml"/>
  <Override PartName="/ppt/diagrams/layout20.xml" ContentType="application/vnd.openxmlformats-officedocument.drawingml.diagramLayout+xml"/>
  <Override PartName="/ppt/diagrams/colors23.xml" ContentType="application/vnd.openxmlformats-officedocument.drawingml.diagramColors+xml"/>
  <Override PartName="/ppt/diagrams/data25.xml" ContentType="application/vnd.openxmlformats-officedocument.drawingml.diagramData+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diagrams/data14.xml" ContentType="application/vnd.openxmlformats-officedocument.drawingml.diagramData+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Layouts/slideLayout3.xml" ContentType="application/vnd.openxmlformats-officedocument.presentationml.slideLayout+xml"/>
  <Override PartName="/ppt/diagrams/drawing19.xml" ContentType="application/vnd.ms-office.drawingml.diagramDrawing+xml"/>
  <Override PartName="/ppt/diagrams/data21.xml" ContentType="application/vnd.openxmlformats-officedocument.drawingml.diagramData+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diagrams/layout6.xml" ContentType="application/vnd.openxmlformats-officedocument.drawingml.diagramLayout+xml"/>
  <Override PartName="/ppt/diagrams/data10.xml" ContentType="application/vnd.openxmlformats-officedocument.drawingml.diagramData+xml"/>
  <Override PartName="/ppt/diagrams/quickStyle18.xml" ContentType="application/vnd.openxmlformats-officedocument.drawingml.diagramStyl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diagrams/data7.xml" ContentType="application/vnd.openxmlformats-officedocument.drawingml.diagramData+xml"/>
  <Override PartName="/ppt/diagrams/colors9.xml" ContentType="application/vnd.openxmlformats-officedocument.drawingml.diagramColors+xml"/>
  <Override PartName="/ppt/diagrams/quickStyle14.xml" ContentType="application/vnd.openxmlformats-officedocument.drawingml.diagramStyle+xml"/>
  <Override PartName="/ppt/diagrams/drawing15.xml" ContentType="application/vnd.ms-office.drawingml.diagramDrawing+xml"/>
  <Override PartName="/ppt/diagrams/layout18.xml" ContentType="application/vnd.openxmlformats-officedocument.drawingml.diagramLayout+xml"/>
  <Override PartName="/ppt/diagrams/quickStyle25.xml" ContentType="application/vnd.openxmlformats-officedocument.drawingml.diagramStyle+xml"/>
  <Override PartName="/ppt/diagrams/drawing26.xml" ContentType="application/vnd.ms-office.drawingml.diagramDrawing+xml"/>
  <Override PartName="/ppt/diagrams/layout2.xml" ContentType="application/vnd.openxmlformats-officedocument.drawingml.diagramLayout+xml"/>
  <Override PartName="/ppt/diagrams/drawing8.xml" ContentType="application/vnd.ms-office.drawingml.diagramDrawing+xml"/>
  <Override PartName="/ppt/diagrams/layout25.xml" ContentType="application/vnd.openxmlformats-officedocument.drawingml.diagramLayout+xml"/>
  <Override PartName="/ppt/diagrams/data3.xml" ContentType="application/vnd.openxmlformats-officedocument.drawingml.diagramData+xml"/>
  <Override PartName="/ppt/diagrams/colors5.xml" ContentType="application/vnd.openxmlformats-officedocument.drawingml.diagramColors+xml"/>
  <Override PartName="/ppt/diagrams/quickStyle8.xml" ContentType="application/vnd.openxmlformats-officedocument.drawingml.diagramStyle+xml"/>
  <Override PartName="/ppt/diagrams/quickStyle10.xml" ContentType="application/vnd.openxmlformats-officedocument.drawingml.diagramStyle+xml"/>
  <Override PartName="/ppt/diagrams/drawing11.xml" ContentType="application/vnd.ms-office.drawingml.diagramDrawing+xml"/>
  <Override PartName="/ppt/diagrams/layout14.xml" ContentType="application/vnd.openxmlformats-officedocument.drawingml.diagramLayout+xml"/>
  <Override PartName="/ppt/diagrams/colors17.xml" ContentType="application/vnd.openxmlformats-officedocument.drawingml.diagramColors+xml"/>
  <Override PartName="/ppt/diagrams/quickStyle21.xml" ContentType="application/vnd.openxmlformats-officedocument.drawingml.diagramStyle+xml"/>
  <Override PartName="/ppt/diagrams/drawing22.xml" ContentType="application/vnd.ms-office.drawingml.diagramDrawing+xml"/>
  <Override PartName="/ppt/slides/slide49.xml" ContentType="application/vnd.openxmlformats-officedocument.presentationml.slide+xml"/>
  <Override PartName="/ppt/slides/slide78.xml" ContentType="application/vnd.openxmlformats-officedocument.presentationml.slide+xml"/>
  <Override PartName="/ppt/handoutMasters/handoutMaster1.xml" ContentType="application/vnd.openxmlformats-officedocument.presentationml.handoutMaster+xml"/>
  <Override PartName="/ppt/diagrams/drawing4.xml" ContentType="application/vnd.ms-office.drawingml.diagramDrawing+xml"/>
  <Override PartName="/ppt/diagrams/data19.xml" ContentType="application/vnd.openxmlformats-officedocument.drawingml.diagramData+xml"/>
  <Override PartName="/ppt/diagrams/layout21.xml" ContentType="application/vnd.openxmlformats-officedocument.drawingml.diagramLayout+xml"/>
  <Override PartName="/ppt/diagrams/colors24.xml" ContentType="application/vnd.openxmlformats-officedocument.drawingml.diagramColor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diagrams/colors1.xml" ContentType="application/vnd.openxmlformats-officedocument.drawingml.diagramColors+xml"/>
  <Override PartName="/ppt/diagrams/quickStyle4.xml" ContentType="application/vnd.openxmlformats-officedocument.drawingml.diagramStyle+xml"/>
  <Override PartName="/ppt/diagrams/layout10.xml" ContentType="application/vnd.openxmlformats-officedocument.drawingml.diagramLayout+xml"/>
  <Override PartName="/ppt/diagrams/colors13.xml" ContentType="application/vnd.openxmlformats-officedocument.drawingml.diagramColors+xml"/>
  <Override PartName="/ppt/diagrams/data26.xml" ContentType="application/vnd.openxmlformats-officedocument.drawingml.diagramData+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theme/theme3.xml" ContentType="application/vnd.openxmlformats-officedocument.theme+xml"/>
  <Override PartName="/ppt/diagrams/data15.xml" ContentType="application/vnd.openxmlformats-officedocument.drawingml.diagramData+xml"/>
  <Override PartName="/ppt/diagrams/colors20.xml" ContentType="application/vnd.openxmlformats-officedocument.drawingml.diagramColors+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diagrams/data11.xml" ContentType="application/vnd.openxmlformats-officedocument.drawingml.diagramData+xml"/>
  <Override PartName="/ppt/diagrams/quickStyle19.xml" ContentType="application/vnd.openxmlformats-officedocument.drawingml.diagramStyle+xml"/>
  <Override PartName="/ppt/diagrams/data22.xml" ContentType="application/vnd.openxmlformats-officedocument.drawingml.diagramData+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diagrams/layout7.xml" ContentType="application/vnd.openxmlformats-officedocument.drawingml.diagramLayout+xml"/>
  <Override PartName="/ppt/diagrams/data8.xml" ContentType="application/vnd.openxmlformats-officedocument.drawingml.diagramData+xml"/>
  <Override PartName="/ppt/diagrams/quickStyle26.xml" ContentType="application/vnd.openxmlformats-officedocument.drawingml.diagramStyle+xml"/>
  <Override PartName="/ppt/slides/slide12.xml" ContentType="application/vnd.openxmlformats-officedocument.presentationml.slide+xml"/>
  <Override PartName="/ppt/slides/slide30.xml" ContentType="application/vnd.openxmlformats-officedocument.presentationml.slide+xml"/>
  <Override PartName="/ppt/diagrams/quickStyle15.xml" ContentType="application/vnd.openxmlformats-officedocument.drawingml.diagramStyle+xml"/>
  <Override PartName="/ppt/diagrams/drawing16.xml" ContentType="application/vnd.ms-office.drawingml.diagramDrawing+xml"/>
  <Override PartName="/ppt/diagrams/layout19.xml" ContentType="application/vnd.openxmlformats-officedocument.drawingml.diagramLayout+xml"/>
  <Override PartName="/ppt/diagrams/layout3.xml" ContentType="application/vnd.openxmlformats-officedocument.drawingml.diagramLayout+xml"/>
  <Override PartName="/ppt/diagrams/data4.xml" ContentType="application/vnd.openxmlformats-officedocument.drawingml.diagramData+xml"/>
  <Override PartName="/ppt/diagrams/drawing9.xml" ContentType="application/vnd.ms-office.drawingml.diagramDrawing+xml"/>
  <Override PartName="/ppt/diagrams/layout15.xml" ContentType="application/vnd.openxmlformats-officedocument.drawingml.diagramLayout+xml"/>
  <Override PartName="/ppt/diagrams/quickStyle22.xml" ContentType="application/vnd.openxmlformats-officedocument.drawingml.diagramStyle+xml"/>
  <Override PartName="/ppt/diagrams/drawing23.xml" ContentType="application/vnd.ms-office.drawingml.diagramDrawing+xml"/>
  <Override PartName="/ppt/diagrams/layout26.xml" ContentType="application/vnd.openxmlformats-officedocument.drawingml.diagramLayout+xml"/>
  <Override PartName="/ppt/slides/slide79.xml" ContentType="application/vnd.openxmlformats-officedocument.presentationml.slide+xml"/>
  <Override PartName="/ppt/diagrams/colors6.xml" ContentType="application/vnd.openxmlformats-officedocument.drawingml.diagramColors+xml"/>
  <Override PartName="/ppt/diagrams/quickStyle9.xml" ContentType="application/vnd.openxmlformats-officedocument.drawingml.diagramStyle+xml"/>
  <Override PartName="/ppt/diagrams/quickStyle11.xml" ContentType="application/vnd.openxmlformats-officedocument.drawingml.diagramStyle+xml"/>
  <Override PartName="/ppt/diagrams/drawing12.xml" ContentType="application/vnd.ms-office.drawingml.diagramDrawing+xml"/>
  <Override PartName="/ppt/diagrams/colors18.xml" ContentType="application/vnd.openxmlformats-officedocument.drawingml.diagramColors+xml"/>
  <Override PartName="/ppt/slides/slide7.xml" ContentType="application/vnd.openxmlformats-officedocument.presentationml.slide+xml"/>
  <Override PartName="/ppt/slides/slide68.xml" ContentType="application/vnd.openxmlformats-officedocument.presentationml.slide+xml"/>
  <Override PartName="/ppt/diagrams/drawing5.xml" ContentType="application/vnd.ms-office.drawingml.diagramDrawing+xml"/>
  <Override PartName="/ppt/diagrams/layout11.xml" ContentType="application/vnd.openxmlformats-officedocument.drawingml.diagramLayout+xml"/>
  <Override PartName="/ppt/diagrams/colors14.xml" ContentType="application/vnd.openxmlformats-officedocument.drawingml.diagramColors+xml"/>
  <Override PartName="/ppt/diagrams/layout22.xml" ContentType="application/vnd.openxmlformats-officedocument.drawingml.diagramLayout+xml"/>
  <Override PartName="/ppt/diagrams/colors25.xml" ContentType="application/vnd.openxmlformats-officedocument.drawingml.diagramColors+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diagrams/colors2.xml" ContentType="application/vnd.openxmlformats-officedocument.drawingml.diagramColors+xml"/>
  <Override PartName="/ppt/notesSlides/notesSlide1.xml" ContentType="application/vnd.openxmlformats-officedocument.presentationml.notesSlide+xml"/>
  <Override PartName="/ppt/diagrams/quickStyle5.xml" ContentType="application/vnd.openxmlformats-officedocument.drawingml.diagramStyle+xml"/>
  <Override PartName="/ppt/diagrams/data16.xml" ContentType="application/vnd.openxmlformats-officedocument.drawingml.diagramData+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diagrams/drawing1.xml" ContentType="application/vnd.ms-office.drawingml.diagramDrawing+xml"/>
  <Override PartName="/ppt/diagrams/colors10.xml" ContentType="application/vnd.openxmlformats-officedocument.drawingml.diagramColors+xml"/>
  <Override PartName="/ppt/diagrams/colors21.xml" ContentType="application/vnd.openxmlformats-officedocument.drawingml.diagramColors+xml"/>
  <Override PartName="/ppt/diagrams/data23.xml" ContentType="application/vnd.openxmlformats-officedocument.drawingml.diagramData+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Override PartName="/ppt/diagrams/data12.xml" ContentType="application/vnd.openxmlformats-officedocument.drawingml.diagramData+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diagrams/data9.xml" ContentType="application/vnd.openxmlformats-officedocument.drawingml.diagramData+xml"/>
  <Override PartName="/ppt/diagrams/quickStyle16.xml" ContentType="application/vnd.openxmlformats-officedocument.drawingml.diagramStyle+xml"/>
  <Override PartName="/ppt/diagrams/drawing17.xml" ContentType="application/vnd.ms-office.drawingml.diagramDrawing+xml"/>
  <Override PartName="/ppt/slides/slide20.xml" ContentType="application/vnd.openxmlformats-officedocument.presentationml.slide+xml"/>
  <Override PartName="/ppt/diagrams/layout4.xml" ContentType="application/vnd.openxmlformats-officedocument.drawingml.diagramLayout+xml"/>
  <Default Extension="tiff" ContentType="image/tiff"/>
  <Override PartName="/ppt/diagrams/data5.xml" ContentType="application/vnd.openxmlformats-officedocument.drawingml.diagramData+xml"/>
  <Override PartName="/ppt/diagrams/colors7.xml" ContentType="application/vnd.openxmlformats-officedocument.drawingml.diagramColors+xml"/>
  <Override PartName="/ppt/diagrams/quickStyle12.xml" ContentType="application/vnd.openxmlformats-officedocument.drawingml.diagramStyle+xml"/>
  <Override PartName="/ppt/diagrams/drawing13.xml" ContentType="application/vnd.ms-office.drawingml.diagramDrawing+xml"/>
  <Override PartName="/ppt/diagrams/layout16.xml" ContentType="application/vnd.openxmlformats-officedocument.drawingml.diagramLayout+xml"/>
  <Override PartName="/ppt/diagrams/colors19.xml" ContentType="application/vnd.openxmlformats-officedocument.drawingml.diagramColors+xml"/>
  <Override PartName="/ppt/diagrams/quickStyle23.xml" ContentType="application/vnd.openxmlformats-officedocument.drawingml.diagramStyle+xml"/>
  <Override PartName="/ppt/diagrams/drawing24.xml" ContentType="application/vnd.ms-office.drawingml.diagramDrawing+xml"/>
  <Override PartName="/ppt/diagrams/drawing6.xml" ContentType="application/vnd.ms-office.drawingml.diagramDrawing+xml"/>
  <Override PartName="/ppt/diagrams/drawing20.xml" ContentType="application/vnd.ms-office.drawingml.diagramDrawing+xml"/>
  <Override PartName="/ppt/diagrams/layout23.xml" ContentType="application/vnd.openxmlformats-officedocument.drawingml.diagramLayout+xml"/>
  <Override PartName="/ppt/diagrams/colors26.xml" ContentType="application/vnd.openxmlformats-officedocument.drawingml.diagramColors+xml"/>
  <Override PartName="/ppt/slides/slide8.xml" ContentType="application/vnd.openxmlformats-officedocument.presentationml.slide+xml"/>
  <Override PartName="/ppt/slides/slide69.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ppt/diagrams/layout12.xml" ContentType="application/vnd.openxmlformats-officedocument.drawingml.diagramLayout+xml"/>
  <Override PartName="/ppt/diagrams/colors15.xml" ContentType="application/vnd.openxmlformats-officedocument.drawingml.diagramColors+xml"/>
  <Override PartName="/ppt/slides/slide29.xml" ContentType="application/vnd.openxmlformats-officedocument.presentationml.slide+xml"/>
  <Override PartName="/ppt/slides/slide76.xml" ContentType="application/vnd.openxmlformats-officedocument.presentationml.slide+xml"/>
  <Override PartName="/ppt/diagrams/drawing2.xml" ContentType="application/vnd.ms-office.drawingml.diagramDrawing+xml"/>
  <Override PartName="/ppt/diagrams/data17.xml" ContentType="application/vnd.openxmlformats-officedocument.drawingml.diagramData+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diagrams/quickStyle2.xml" ContentType="application/vnd.openxmlformats-officedocument.drawingml.diagramStyle+xml"/>
  <Override PartName="/ppt/slides/slide43.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diagrams/data20.xml" ContentType="application/vnd.openxmlformats-officedocument.drawingml.diagramData+xml"/>
  <Override PartName="/ppt/slides/slide10.xml" ContentType="application/vnd.openxmlformats-officedocument.presentationml.slide+xml"/>
  <Override PartName="/ppt/slides/slide21.xml" ContentType="application/vnd.openxmlformats-officedocument.presentationml.slide+xml"/>
  <Override PartName="/ppt/diagrams/layout5.xml" ContentType="application/vnd.openxmlformats-officedocument.drawingml.diagramLayout+xml"/>
  <Override PartName="/ppt/diagrams/data6.xml" ContentType="application/vnd.openxmlformats-officedocument.drawingml.diagramData+xml"/>
  <Override PartName="/ppt/diagrams/quickStyle24.xml" ContentType="application/vnd.openxmlformats-officedocument.drawingml.diagramStyle+xml"/>
  <Override PartName="/ppt/diagrams/drawing25.xml" ContentType="application/vnd.ms-office.drawingml.diagramDrawing+xml"/>
  <Override PartName="/ppt/diagrams/colors8.xml" ContentType="application/vnd.openxmlformats-officedocument.drawingml.diagramColors+xml"/>
  <Override PartName="/ppt/diagrams/quickStyle13.xml" ContentType="application/vnd.openxmlformats-officedocument.drawingml.diagramStyle+xml"/>
  <Override PartName="/ppt/diagrams/drawing14.xml" ContentType="application/vnd.ms-office.drawingml.diagramDrawing+xml"/>
  <Override PartName="/ppt/diagrams/drawing7.xml" ContentType="application/vnd.ms-office.drawingml.diagramDrawing+xml"/>
  <Override PartName="/ppt/diagrams/layout13.xml" ContentType="application/vnd.openxmlformats-officedocument.drawingml.diagramLayout+xml"/>
  <Override PartName="/ppt/diagrams/layout24.xml" ContentType="application/vnd.openxmlformats-officedocument.drawingml.diagramLayout+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diagrams/quickStyle7.xml" ContentType="application/vnd.openxmlformats-officedocument.drawingml.diagram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2" r:id="rId1"/>
  </p:sldMasterIdLst>
  <p:notesMasterIdLst>
    <p:notesMasterId r:id="rId85"/>
  </p:notesMasterIdLst>
  <p:handoutMasterIdLst>
    <p:handoutMasterId r:id="rId86"/>
  </p:handoutMasterIdLst>
  <p:sldIdLst>
    <p:sldId id="312" r:id="rId2"/>
    <p:sldId id="323" r:id="rId3"/>
    <p:sldId id="324" r:id="rId4"/>
    <p:sldId id="388" r:id="rId5"/>
    <p:sldId id="389" r:id="rId6"/>
    <p:sldId id="390" r:id="rId7"/>
    <p:sldId id="391" r:id="rId8"/>
    <p:sldId id="392" r:id="rId9"/>
    <p:sldId id="393" r:id="rId10"/>
    <p:sldId id="394" r:id="rId11"/>
    <p:sldId id="395" r:id="rId12"/>
    <p:sldId id="396" r:id="rId13"/>
    <p:sldId id="397" r:id="rId14"/>
    <p:sldId id="398" r:id="rId15"/>
    <p:sldId id="399" r:id="rId16"/>
    <p:sldId id="401" r:id="rId17"/>
    <p:sldId id="400" r:id="rId18"/>
    <p:sldId id="403" r:id="rId19"/>
    <p:sldId id="405" r:id="rId20"/>
    <p:sldId id="404" r:id="rId21"/>
    <p:sldId id="406" r:id="rId22"/>
    <p:sldId id="407" r:id="rId23"/>
    <p:sldId id="408" r:id="rId24"/>
    <p:sldId id="409" r:id="rId25"/>
    <p:sldId id="410" r:id="rId26"/>
    <p:sldId id="411" r:id="rId27"/>
    <p:sldId id="412" r:id="rId28"/>
    <p:sldId id="413" r:id="rId29"/>
    <p:sldId id="414" r:id="rId30"/>
    <p:sldId id="415" r:id="rId31"/>
    <p:sldId id="416" r:id="rId32"/>
    <p:sldId id="417" r:id="rId33"/>
    <p:sldId id="418" r:id="rId34"/>
    <p:sldId id="419" r:id="rId35"/>
    <p:sldId id="420" r:id="rId36"/>
    <p:sldId id="421" r:id="rId37"/>
    <p:sldId id="422" r:id="rId38"/>
    <p:sldId id="423" r:id="rId39"/>
    <p:sldId id="424" r:id="rId40"/>
    <p:sldId id="425" r:id="rId41"/>
    <p:sldId id="426" r:id="rId42"/>
    <p:sldId id="427" r:id="rId43"/>
    <p:sldId id="428" r:id="rId44"/>
    <p:sldId id="429" r:id="rId45"/>
    <p:sldId id="430" r:id="rId46"/>
    <p:sldId id="431" r:id="rId47"/>
    <p:sldId id="402" r:id="rId48"/>
    <p:sldId id="432" r:id="rId49"/>
    <p:sldId id="433" r:id="rId50"/>
    <p:sldId id="434" r:id="rId51"/>
    <p:sldId id="435" r:id="rId52"/>
    <p:sldId id="436" r:id="rId53"/>
    <p:sldId id="437" r:id="rId54"/>
    <p:sldId id="438" r:id="rId55"/>
    <p:sldId id="439" r:id="rId56"/>
    <p:sldId id="440" r:id="rId57"/>
    <p:sldId id="441" r:id="rId58"/>
    <p:sldId id="442" r:id="rId59"/>
    <p:sldId id="443" r:id="rId60"/>
    <p:sldId id="444" r:id="rId61"/>
    <p:sldId id="445" r:id="rId62"/>
    <p:sldId id="446" r:id="rId63"/>
    <p:sldId id="447" r:id="rId64"/>
    <p:sldId id="448" r:id="rId65"/>
    <p:sldId id="449" r:id="rId66"/>
    <p:sldId id="450" r:id="rId67"/>
    <p:sldId id="451" r:id="rId68"/>
    <p:sldId id="452" r:id="rId69"/>
    <p:sldId id="453" r:id="rId70"/>
    <p:sldId id="454" r:id="rId71"/>
    <p:sldId id="456" r:id="rId72"/>
    <p:sldId id="457" r:id="rId73"/>
    <p:sldId id="458" r:id="rId74"/>
    <p:sldId id="459" r:id="rId75"/>
    <p:sldId id="460" r:id="rId76"/>
    <p:sldId id="462" r:id="rId77"/>
    <p:sldId id="461" r:id="rId78"/>
    <p:sldId id="463" r:id="rId79"/>
    <p:sldId id="464" r:id="rId80"/>
    <p:sldId id="465" r:id="rId81"/>
    <p:sldId id="466" r:id="rId82"/>
    <p:sldId id="467" r:id="rId83"/>
    <p:sldId id="387" r:id="rId84"/>
  </p:sldIdLst>
  <p:sldSz cx="9144000" cy="6858000" type="screen4x3"/>
  <p:notesSz cx="6858000" cy="9144000"/>
  <p:defaultTextStyle>
    <a:defPPr>
      <a:defRPr lang="en-US"/>
    </a:defPPr>
    <a:lvl1pPr algn="l" rtl="0" fontAlgn="base">
      <a:lnSpc>
        <a:spcPct val="70000"/>
      </a:lnSpc>
      <a:spcBef>
        <a:spcPct val="50000"/>
      </a:spcBef>
      <a:spcAft>
        <a:spcPct val="0"/>
      </a:spcAft>
      <a:defRPr sz="1400" kern="1200">
        <a:solidFill>
          <a:schemeClr val="tx1"/>
        </a:solidFill>
        <a:latin typeface="Courier New" pitchFamily="49" charset="0"/>
        <a:ea typeface="+mn-ea"/>
        <a:cs typeface="+mn-cs"/>
      </a:defRPr>
    </a:lvl1pPr>
    <a:lvl2pPr marL="4572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2pPr>
    <a:lvl3pPr marL="9144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3pPr>
    <a:lvl4pPr marL="13716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4pPr>
    <a:lvl5pPr marL="18288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5pPr>
    <a:lvl6pPr marL="2286000" algn="l" defTabSz="914400" rtl="0" eaLnBrk="1" latinLnBrk="0" hangingPunct="1">
      <a:defRPr sz="1400" kern="1200">
        <a:solidFill>
          <a:schemeClr val="tx1"/>
        </a:solidFill>
        <a:latin typeface="Courier New" pitchFamily="49" charset="0"/>
        <a:ea typeface="+mn-ea"/>
        <a:cs typeface="+mn-cs"/>
      </a:defRPr>
    </a:lvl6pPr>
    <a:lvl7pPr marL="2743200" algn="l" defTabSz="914400" rtl="0" eaLnBrk="1" latinLnBrk="0" hangingPunct="1">
      <a:defRPr sz="1400" kern="1200">
        <a:solidFill>
          <a:schemeClr val="tx1"/>
        </a:solidFill>
        <a:latin typeface="Courier New" pitchFamily="49" charset="0"/>
        <a:ea typeface="+mn-ea"/>
        <a:cs typeface="+mn-cs"/>
      </a:defRPr>
    </a:lvl7pPr>
    <a:lvl8pPr marL="3200400" algn="l" defTabSz="914400" rtl="0" eaLnBrk="1" latinLnBrk="0" hangingPunct="1">
      <a:defRPr sz="1400" kern="1200">
        <a:solidFill>
          <a:schemeClr val="tx1"/>
        </a:solidFill>
        <a:latin typeface="Courier New" pitchFamily="49" charset="0"/>
        <a:ea typeface="+mn-ea"/>
        <a:cs typeface="+mn-cs"/>
      </a:defRPr>
    </a:lvl8pPr>
    <a:lvl9pPr marL="3657600" algn="l" defTabSz="914400" rtl="0" eaLnBrk="1" latinLnBrk="0" hangingPunct="1">
      <a:defRPr sz="1400" kern="1200">
        <a:solidFill>
          <a:schemeClr val="tx1"/>
        </a:solidFill>
        <a:latin typeface="Courier New" pitchFamily="49"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5312F"/>
    <a:srgbClr val="FFFFFF"/>
    <a:srgbClr val="82302E"/>
    <a:srgbClr val="990000"/>
    <a:srgbClr val="E6FEFD"/>
    <a:srgbClr val="000099"/>
    <a:srgbClr val="FFCC00"/>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88" autoAdjust="0"/>
    <p:restoredTop sz="94728" autoAdjust="0"/>
  </p:normalViewPr>
  <p:slideViewPr>
    <p:cSldViewPr>
      <p:cViewPr>
        <p:scale>
          <a:sx n="75" d="100"/>
          <a:sy n="75" d="100"/>
        </p:scale>
        <p:origin x="-426" y="19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046"/>
    </p:cViewPr>
  </p:sorterViewPr>
  <p:notesViewPr>
    <p:cSldViewPr>
      <p:cViewPr varScale="1">
        <p:scale>
          <a:sx n="66" d="100"/>
          <a:sy n="66" d="100"/>
        </p:scale>
        <p:origin x="-3300" y="-114"/>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C6A721-0D40-49DF-9896-538D015E2C22}"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IN"/>
        </a:p>
      </dgm:t>
    </dgm:pt>
    <dgm:pt modelId="{8A9CBDE3-943D-44B1-AA3B-2C775C191735}">
      <dgm:prSet phldrT="[Text]" custT="1"/>
      <dgm:spPr/>
      <dgm:t>
        <a:bodyPr/>
        <a:lstStyle/>
        <a:p>
          <a:r>
            <a:rPr lang="en-US" sz="1400" b="1" dirty="0" smtClean="0">
              <a:latin typeface="Calibri" pitchFamily="34" charset="0"/>
              <a:cs typeface="Calibri" pitchFamily="34" charset="0"/>
            </a:rPr>
            <a:t>Each value in the array is called an element of the array.</a:t>
          </a:r>
          <a:endParaRPr lang="en-IN" sz="1400" b="1" dirty="0">
            <a:latin typeface="Calibri" pitchFamily="34" charset="0"/>
            <a:cs typeface="Calibri" pitchFamily="34" charset="0"/>
          </a:endParaRPr>
        </a:p>
      </dgm:t>
    </dgm:pt>
    <dgm:pt modelId="{47F20488-F57B-4EAA-AC28-0E61598F5785}" type="parTrans" cxnId="{3C413642-3007-4C9A-A71A-5BF29F80749E}">
      <dgm:prSet/>
      <dgm:spPr/>
      <dgm:t>
        <a:bodyPr/>
        <a:lstStyle/>
        <a:p>
          <a:endParaRPr lang="en-IN"/>
        </a:p>
      </dgm:t>
    </dgm:pt>
    <dgm:pt modelId="{4BE0501D-50E8-49B5-950C-96E7596EBD91}" type="sibTrans" cxnId="{3C413642-3007-4C9A-A71A-5BF29F80749E}">
      <dgm:prSet/>
      <dgm:spPr/>
      <dgm:t>
        <a:bodyPr/>
        <a:lstStyle/>
        <a:p>
          <a:endParaRPr lang="en-IN"/>
        </a:p>
      </dgm:t>
    </dgm:pt>
    <dgm:pt modelId="{0B2AD9EF-F3ED-4D54-857D-CC1F43F8AFD6}">
      <dgm:prSet phldrT="[Text]" custT="1"/>
      <dgm:spPr/>
      <dgm:t>
        <a:bodyPr/>
        <a:lstStyle/>
        <a:p>
          <a:r>
            <a:rPr lang="en-US" sz="1400" b="1" dirty="0" smtClean="0">
              <a:latin typeface="Calibri" pitchFamily="34" charset="0"/>
              <a:cs typeface="Calibri" pitchFamily="34" charset="0"/>
            </a:rPr>
            <a:t>The numbers 0 to 9 indicate the index or subscript of the elements in the array. </a:t>
          </a:r>
          <a:endParaRPr lang="en-IN" sz="1400" b="1" dirty="0" smtClean="0">
            <a:latin typeface="Calibri" pitchFamily="34" charset="0"/>
            <a:cs typeface="Calibri" pitchFamily="34" charset="0"/>
          </a:endParaRPr>
        </a:p>
      </dgm:t>
    </dgm:pt>
    <dgm:pt modelId="{B75A5741-41EB-4D30-B3D7-C02723BCF508}" type="parTrans" cxnId="{4226712F-F6F9-49E6-ABA8-AA8379CE0241}">
      <dgm:prSet/>
      <dgm:spPr/>
      <dgm:t>
        <a:bodyPr/>
        <a:lstStyle/>
        <a:p>
          <a:endParaRPr lang="en-IN"/>
        </a:p>
      </dgm:t>
    </dgm:pt>
    <dgm:pt modelId="{5413F2E3-6E5C-4C54-83C2-8648AA013DB4}" type="sibTrans" cxnId="{4226712F-F6F9-49E6-ABA8-AA8379CE0241}">
      <dgm:prSet/>
      <dgm:spPr/>
      <dgm:t>
        <a:bodyPr/>
        <a:lstStyle/>
        <a:p>
          <a:endParaRPr lang="en-IN"/>
        </a:p>
      </dgm:t>
    </dgm:pt>
    <dgm:pt modelId="{6CBA835F-12DC-4712-8CC3-59D46C8B909D}">
      <dgm:prSet phldrT="[Text]" custT="1"/>
      <dgm:spPr/>
      <dgm:t>
        <a:bodyPr/>
        <a:lstStyle/>
        <a:p>
          <a:r>
            <a:rPr lang="en-US" sz="1400" b="1" dirty="0" smtClean="0">
              <a:latin typeface="Calibri" pitchFamily="34" charset="0"/>
              <a:cs typeface="Calibri" pitchFamily="34" charset="0"/>
            </a:rPr>
            <a:t>The length or size of the array is 10. The first index begins with zero. </a:t>
          </a:r>
          <a:endParaRPr lang="en-IN" sz="1400" b="1" dirty="0" smtClean="0">
            <a:latin typeface="Calibri" pitchFamily="34" charset="0"/>
            <a:cs typeface="Calibri" pitchFamily="34" charset="0"/>
          </a:endParaRPr>
        </a:p>
      </dgm:t>
    </dgm:pt>
    <dgm:pt modelId="{6BC3A7CD-31A8-4CDA-A927-28A8212EC4E4}" type="parTrans" cxnId="{AF4FE0CC-4A16-4351-9BA4-623F7DAA21B1}">
      <dgm:prSet/>
      <dgm:spPr/>
      <dgm:t>
        <a:bodyPr/>
        <a:lstStyle/>
        <a:p>
          <a:endParaRPr lang="en-IN"/>
        </a:p>
      </dgm:t>
    </dgm:pt>
    <dgm:pt modelId="{36D8DAD5-7FF5-44FB-9E8E-0695D9463A88}" type="sibTrans" cxnId="{AF4FE0CC-4A16-4351-9BA4-623F7DAA21B1}">
      <dgm:prSet/>
      <dgm:spPr/>
      <dgm:t>
        <a:bodyPr/>
        <a:lstStyle/>
        <a:p>
          <a:endParaRPr lang="en-IN"/>
        </a:p>
      </dgm:t>
    </dgm:pt>
    <dgm:pt modelId="{C3FD1DAA-D759-4DF4-B5BA-9D424BEB5D09}">
      <dgm:prSet phldrT="[Text]" custT="1"/>
      <dgm:spPr/>
      <dgm:t>
        <a:bodyPr/>
        <a:lstStyle/>
        <a:p>
          <a:r>
            <a:rPr lang="en-US" sz="1400" b="1" dirty="0" smtClean="0">
              <a:latin typeface="Calibri" pitchFamily="34" charset="0"/>
              <a:cs typeface="Calibri" pitchFamily="34" charset="0"/>
            </a:rPr>
            <a:t>Since the index begins with zero, the index of the last element is always length - 1. </a:t>
          </a:r>
          <a:endParaRPr lang="en-IN" sz="1400" b="1" dirty="0" smtClean="0">
            <a:latin typeface="Calibri" pitchFamily="34" charset="0"/>
            <a:cs typeface="Calibri" pitchFamily="34" charset="0"/>
          </a:endParaRPr>
        </a:p>
      </dgm:t>
    </dgm:pt>
    <dgm:pt modelId="{739B48BB-EA32-4B94-8968-4AB4F63C4A11}" type="parTrans" cxnId="{48CA3C44-3B5E-423A-ADB8-2D83B1A40E99}">
      <dgm:prSet/>
      <dgm:spPr/>
      <dgm:t>
        <a:bodyPr/>
        <a:lstStyle/>
        <a:p>
          <a:endParaRPr lang="en-IN"/>
        </a:p>
      </dgm:t>
    </dgm:pt>
    <dgm:pt modelId="{BBC7983B-202B-44AA-A561-C0CDE901E1BB}" type="sibTrans" cxnId="{48CA3C44-3B5E-423A-ADB8-2D83B1A40E99}">
      <dgm:prSet/>
      <dgm:spPr/>
      <dgm:t>
        <a:bodyPr/>
        <a:lstStyle/>
        <a:p>
          <a:endParaRPr lang="en-IN"/>
        </a:p>
      </dgm:t>
    </dgm:pt>
    <dgm:pt modelId="{33A22C7F-AEA6-424A-BFF0-DBC2C563A596}">
      <dgm:prSet phldrT="[Text]" custT="1"/>
      <dgm:spPr/>
      <dgm:t>
        <a:bodyPr/>
        <a:lstStyle/>
        <a:p>
          <a:r>
            <a:rPr lang="en-US" sz="1400" b="1" dirty="0" smtClean="0">
              <a:latin typeface="Calibri" pitchFamily="34" charset="0"/>
              <a:cs typeface="Calibri" pitchFamily="34" charset="0"/>
            </a:rPr>
            <a:t>The last, that is, tenth element in the given array has an index value of 9.</a:t>
          </a:r>
          <a:endParaRPr lang="en-IN" sz="1400" b="1" dirty="0" smtClean="0">
            <a:latin typeface="Calibri" pitchFamily="34" charset="0"/>
            <a:cs typeface="Calibri" pitchFamily="34" charset="0"/>
          </a:endParaRPr>
        </a:p>
      </dgm:t>
    </dgm:pt>
    <dgm:pt modelId="{DA92FABD-F4AA-4657-BECD-471930D84129}" type="parTrans" cxnId="{D69F63E3-B46D-4EED-8253-43CA7142BAA2}">
      <dgm:prSet/>
      <dgm:spPr/>
      <dgm:t>
        <a:bodyPr/>
        <a:lstStyle/>
        <a:p>
          <a:endParaRPr lang="en-IN"/>
        </a:p>
      </dgm:t>
    </dgm:pt>
    <dgm:pt modelId="{3F53E2C0-02D2-4633-AFDE-FA6CAE5E5891}" type="sibTrans" cxnId="{D69F63E3-B46D-4EED-8253-43CA7142BAA2}">
      <dgm:prSet/>
      <dgm:spPr/>
      <dgm:t>
        <a:bodyPr/>
        <a:lstStyle/>
        <a:p>
          <a:endParaRPr lang="en-IN"/>
        </a:p>
      </dgm:t>
    </dgm:pt>
    <dgm:pt modelId="{D3C971A1-530D-493E-B6F5-FBDC99AE0F9F}">
      <dgm:prSet phldrT="[Text]" custT="1"/>
      <dgm:spPr/>
      <dgm:t>
        <a:bodyPr/>
        <a:lstStyle/>
        <a:p>
          <a:r>
            <a:rPr lang="en-US" sz="1400" b="1" dirty="0" smtClean="0">
              <a:latin typeface="Calibri" pitchFamily="34" charset="0"/>
              <a:cs typeface="Calibri" pitchFamily="34" charset="0"/>
            </a:rPr>
            <a:t>Each element of the array can be accessed using the subscript or index. </a:t>
          </a:r>
          <a:endParaRPr lang="en-IN" sz="1400" b="1" dirty="0" smtClean="0">
            <a:latin typeface="Calibri" pitchFamily="34" charset="0"/>
            <a:cs typeface="Calibri" pitchFamily="34" charset="0"/>
          </a:endParaRPr>
        </a:p>
      </dgm:t>
    </dgm:pt>
    <dgm:pt modelId="{0C19D3D4-BBC7-4C87-BBBC-AC84D7661018}" type="parTrans" cxnId="{50FA034D-5E01-4933-BC96-97CCC4398C4D}">
      <dgm:prSet/>
      <dgm:spPr/>
      <dgm:t>
        <a:bodyPr/>
        <a:lstStyle/>
        <a:p>
          <a:endParaRPr lang="en-US"/>
        </a:p>
      </dgm:t>
    </dgm:pt>
    <dgm:pt modelId="{1F9D29AD-5473-44E3-8486-1EE9159B2ECF}" type="sibTrans" cxnId="{50FA034D-5E01-4933-BC96-97CCC4398C4D}">
      <dgm:prSet/>
      <dgm:spPr/>
      <dgm:t>
        <a:bodyPr/>
        <a:lstStyle/>
        <a:p>
          <a:endParaRPr lang="en-US"/>
        </a:p>
      </dgm:t>
    </dgm:pt>
    <dgm:pt modelId="{873F5074-704E-445F-B458-AAE6F80316F5}">
      <dgm:prSet phldrT="[Text]" custT="1"/>
      <dgm:spPr/>
      <dgm:t>
        <a:bodyPr/>
        <a:lstStyle/>
        <a:p>
          <a:r>
            <a:rPr lang="en-US" sz="1400" b="1" dirty="0" smtClean="0">
              <a:latin typeface="Calibri" pitchFamily="34" charset="0"/>
              <a:cs typeface="Calibri" pitchFamily="34" charset="0"/>
            </a:rPr>
            <a:t>Array can be created from primitive data types such as </a:t>
          </a:r>
          <a:r>
            <a:rPr lang="en-US" sz="1400" b="0" dirty="0" err="1" smtClean="0">
              <a:latin typeface="Courier New" pitchFamily="49" charset="0"/>
              <a:cs typeface="Courier New" pitchFamily="49" charset="0"/>
            </a:rPr>
            <a:t>int</a:t>
          </a:r>
          <a:r>
            <a:rPr lang="en-US" sz="1400" b="1" dirty="0" smtClean="0">
              <a:latin typeface="Calibri" pitchFamily="34" charset="0"/>
              <a:cs typeface="Calibri" pitchFamily="34" charset="0"/>
            </a:rPr>
            <a:t>, </a:t>
          </a:r>
          <a:r>
            <a:rPr lang="en-US" sz="1400" b="0" dirty="0" smtClean="0">
              <a:latin typeface="Courier New" pitchFamily="49" charset="0"/>
              <a:cs typeface="Courier New" pitchFamily="49" charset="0"/>
            </a:rPr>
            <a:t>float</a:t>
          </a:r>
          <a:r>
            <a:rPr lang="en-US" sz="1400" b="1" dirty="0" smtClean="0">
              <a:latin typeface="Calibri" pitchFamily="34" charset="0"/>
              <a:cs typeface="Calibri" pitchFamily="34" charset="0"/>
            </a:rPr>
            <a:t>, </a:t>
          </a:r>
          <a:r>
            <a:rPr lang="en-US" sz="1400" b="0" dirty="0" err="1" smtClean="0">
              <a:latin typeface="Courier New" pitchFamily="49" charset="0"/>
              <a:cs typeface="Courier New" pitchFamily="49" charset="0"/>
            </a:rPr>
            <a:t>boolean</a:t>
          </a:r>
          <a:r>
            <a:rPr lang="en-US" sz="1400" b="1" dirty="0" smtClean="0">
              <a:latin typeface="Calibri" pitchFamily="34" charset="0"/>
              <a:cs typeface="Calibri" pitchFamily="34" charset="0"/>
            </a:rPr>
            <a:t> as well as from reference type such as object.</a:t>
          </a:r>
          <a:endParaRPr lang="en-IN" sz="1400" b="1" dirty="0" smtClean="0">
            <a:latin typeface="Calibri" pitchFamily="34" charset="0"/>
            <a:cs typeface="Calibri" pitchFamily="34" charset="0"/>
          </a:endParaRPr>
        </a:p>
      </dgm:t>
    </dgm:pt>
    <dgm:pt modelId="{102CC937-8C27-41D3-B116-475C2EF1562D}" type="parTrans" cxnId="{A755F52E-A5AD-40AE-86D0-0441E0378813}">
      <dgm:prSet/>
      <dgm:spPr/>
      <dgm:t>
        <a:bodyPr/>
        <a:lstStyle/>
        <a:p>
          <a:endParaRPr lang="en-US"/>
        </a:p>
      </dgm:t>
    </dgm:pt>
    <dgm:pt modelId="{2F8FBCEB-3CBC-4037-814C-B669A4155445}" type="sibTrans" cxnId="{A755F52E-A5AD-40AE-86D0-0441E0378813}">
      <dgm:prSet/>
      <dgm:spPr/>
      <dgm:t>
        <a:bodyPr/>
        <a:lstStyle/>
        <a:p>
          <a:endParaRPr lang="en-US"/>
        </a:p>
      </dgm:t>
    </dgm:pt>
    <dgm:pt modelId="{F6182B6D-C78C-409C-9977-29006086E53A}">
      <dgm:prSet phldrT="[Text]" custT="1"/>
      <dgm:spPr/>
      <dgm:t>
        <a:bodyPr/>
        <a:lstStyle/>
        <a:p>
          <a:r>
            <a:rPr lang="en-US" sz="1400" b="1" dirty="0" smtClean="0">
              <a:latin typeface="Calibri" pitchFamily="34" charset="0"/>
              <a:cs typeface="Calibri" pitchFamily="34" charset="0"/>
            </a:rPr>
            <a:t>The array elements are accessed using a single name but with different subscripts. </a:t>
          </a:r>
          <a:endParaRPr lang="en-IN" sz="1400" b="1" dirty="0" smtClean="0">
            <a:latin typeface="Calibri" pitchFamily="34" charset="0"/>
            <a:cs typeface="Calibri" pitchFamily="34" charset="0"/>
          </a:endParaRPr>
        </a:p>
      </dgm:t>
    </dgm:pt>
    <dgm:pt modelId="{DDBCFBB6-F54E-4DAD-AD73-C7694450A1A2}" type="parTrans" cxnId="{939B711C-701F-4498-8293-0DB74BB397E1}">
      <dgm:prSet/>
      <dgm:spPr/>
      <dgm:t>
        <a:bodyPr/>
        <a:lstStyle/>
        <a:p>
          <a:endParaRPr lang="en-US"/>
        </a:p>
      </dgm:t>
    </dgm:pt>
    <dgm:pt modelId="{A6882542-0277-4126-8374-35226C0ADA56}" type="sibTrans" cxnId="{939B711C-701F-4498-8293-0DB74BB397E1}">
      <dgm:prSet/>
      <dgm:spPr/>
      <dgm:t>
        <a:bodyPr/>
        <a:lstStyle/>
        <a:p>
          <a:endParaRPr lang="en-US"/>
        </a:p>
      </dgm:t>
    </dgm:pt>
    <dgm:pt modelId="{32DD9FD5-C15B-45E0-9B75-5F82A38A3D39}">
      <dgm:prSet phldrT="[Text]" custT="1"/>
      <dgm:spPr/>
      <dgm:t>
        <a:bodyPr/>
        <a:lstStyle/>
        <a:p>
          <a:r>
            <a:rPr lang="en-US" sz="1400" b="1" dirty="0" smtClean="0">
              <a:latin typeface="Calibri" pitchFamily="34" charset="0"/>
              <a:cs typeface="Calibri" pitchFamily="34" charset="0"/>
            </a:rPr>
            <a:t>The values of an array are stored at contiguous locations in memory.</a:t>
          </a:r>
          <a:endParaRPr lang="en-IN" sz="1400" b="1" dirty="0" smtClean="0">
            <a:latin typeface="Calibri" pitchFamily="34" charset="0"/>
            <a:cs typeface="Calibri" pitchFamily="34" charset="0"/>
          </a:endParaRPr>
        </a:p>
      </dgm:t>
    </dgm:pt>
    <dgm:pt modelId="{A1F2D615-4624-43E5-888C-C81D0DE27DEB}" type="parTrans" cxnId="{2536A64D-1D76-4743-B67B-2C1FDF1A1BF4}">
      <dgm:prSet/>
      <dgm:spPr/>
      <dgm:t>
        <a:bodyPr/>
        <a:lstStyle/>
        <a:p>
          <a:endParaRPr lang="en-US"/>
        </a:p>
      </dgm:t>
    </dgm:pt>
    <dgm:pt modelId="{CE22B8C1-2EC7-4A05-9B23-E3186DEEEC2F}" type="sibTrans" cxnId="{2536A64D-1D76-4743-B67B-2C1FDF1A1BF4}">
      <dgm:prSet/>
      <dgm:spPr/>
      <dgm:t>
        <a:bodyPr/>
        <a:lstStyle/>
        <a:p>
          <a:endParaRPr lang="en-US"/>
        </a:p>
      </dgm:t>
    </dgm:pt>
    <dgm:pt modelId="{DB7E660B-337E-4CF7-8B4D-F290951A7563}">
      <dgm:prSet phldrT="[Text]" custT="1"/>
      <dgm:spPr/>
      <dgm:t>
        <a:bodyPr/>
        <a:lstStyle/>
        <a:p>
          <a:r>
            <a:rPr lang="en-US" sz="1400" b="1" dirty="0" smtClean="0">
              <a:latin typeface="Calibri" pitchFamily="34" charset="0"/>
              <a:cs typeface="Calibri" pitchFamily="34" charset="0"/>
            </a:rPr>
            <a:t>This induces less overhead on the system while searching for values. </a:t>
          </a:r>
          <a:endParaRPr lang="en-IN" sz="1400" b="1" dirty="0" smtClean="0">
            <a:latin typeface="Calibri" pitchFamily="34" charset="0"/>
            <a:cs typeface="Calibri" pitchFamily="34" charset="0"/>
          </a:endParaRPr>
        </a:p>
      </dgm:t>
    </dgm:pt>
    <dgm:pt modelId="{2D702D0C-A314-4D50-99CF-B7CDD7C17895}" type="parTrans" cxnId="{DD099350-EF63-43FE-997C-8F3B03D2E610}">
      <dgm:prSet/>
      <dgm:spPr/>
      <dgm:t>
        <a:bodyPr/>
        <a:lstStyle/>
        <a:p>
          <a:endParaRPr lang="en-US"/>
        </a:p>
      </dgm:t>
    </dgm:pt>
    <dgm:pt modelId="{0DE15202-A3E8-48CC-B801-D949D1CCD942}" type="sibTrans" cxnId="{DD099350-EF63-43FE-997C-8F3B03D2E610}">
      <dgm:prSet/>
      <dgm:spPr/>
      <dgm:t>
        <a:bodyPr/>
        <a:lstStyle/>
        <a:p>
          <a:endParaRPr lang="en-US"/>
        </a:p>
      </dgm:t>
    </dgm:pt>
    <dgm:pt modelId="{726BFED6-59D2-4F7E-90B2-0814C54F0E71}" type="pres">
      <dgm:prSet presAssocID="{77C6A721-0D40-49DF-9896-538D015E2C22}" presName="linear" presStyleCnt="0">
        <dgm:presLayoutVars>
          <dgm:dir/>
          <dgm:animLvl val="lvl"/>
          <dgm:resizeHandles val="exact"/>
        </dgm:presLayoutVars>
      </dgm:prSet>
      <dgm:spPr/>
      <dgm:t>
        <a:bodyPr/>
        <a:lstStyle/>
        <a:p>
          <a:endParaRPr lang="en-IN"/>
        </a:p>
      </dgm:t>
    </dgm:pt>
    <dgm:pt modelId="{9825C2F4-6259-4087-975F-D7E57656305B}" type="pres">
      <dgm:prSet presAssocID="{8A9CBDE3-943D-44B1-AA3B-2C775C191735}" presName="parentLin" presStyleCnt="0"/>
      <dgm:spPr/>
      <dgm:t>
        <a:bodyPr/>
        <a:lstStyle/>
        <a:p>
          <a:endParaRPr lang="en-IN"/>
        </a:p>
      </dgm:t>
    </dgm:pt>
    <dgm:pt modelId="{8AFF8CDB-0AF9-4EA6-BECC-E63ACC5B5E29}" type="pres">
      <dgm:prSet presAssocID="{8A9CBDE3-943D-44B1-AA3B-2C775C191735}" presName="parentLeftMargin" presStyleLbl="node1" presStyleIdx="0" presStyleCnt="10"/>
      <dgm:spPr/>
      <dgm:t>
        <a:bodyPr/>
        <a:lstStyle/>
        <a:p>
          <a:endParaRPr lang="en-IN"/>
        </a:p>
      </dgm:t>
    </dgm:pt>
    <dgm:pt modelId="{944BAB04-7C51-4F32-B3D9-6B3BFE861060}" type="pres">
      <dgm:prSet presAssocID="{8A9CBDE3-943D-44B1-AA3B-2C775C191735}" presName="parentText" presStyleLbl="node1" presStyleIdx="0" presStyleCnt="10" custScaleX="129950">
        <dgm:presLayoutVars>
          <dgm:chMax val="0"/>
          <dgm:bulletEnabled val="1"/>
        </dgm:presLayoutVars>
      </dgm:prSet>
      <dgm:spPr/>
      <dgm:t>
        <a:bodyPr/>
        <a:lstStyle/>
        <a:p>
          <a:endParaRPr lang="en-IN"/>
        </a:p>
      </dgm:t>
    </dgm:pt>
    <dgm:pt modelId="{0B92971E-CD3F-40AB-A72B-D3F249C8A999}" type="pres">
      <dgm:prSet presAssocID="{8A9CBDE3-943D-44B1-AA3B-2C775C191735}" presName="negativeSpace" presStyleCnt="0"/>
      <dgm:spPr/>
      <dgm:t>
        <a:bodyPr/>
        <a:lstStyle/>
        <a:p>
          <a:endParaRPr lang="en-IN"/>
        </a:p>
      </dgm:t>
    </dgm:pt>
    <dgm:pt modelId="{A3794F34-CF38-4878-8BA7-B0E44BC4E8BE}" type="pres">
      <dgm:prSet presAssocID="{8A9CBDE3-943D-44B1-AA3B-2C775C191735}" presName="childText" presStyleLbl="conFgAcc1" presStyleIdx="0" presStyleCnt="10">
        <dgm:presLayoutVars>
          <dgm:bulletEnabled val="1"/>
        </dgm:presLayoutVars>
      </dgm:prSet>
      <dgm:spPr/>
      <dgm:t>
        <a:bodyPr/>
        <a:lstStyle/>
        <a:p>
          <a:endParaRPr lang="en-IN"/>
        </a:p>
      </dgm:t>
    </dgm:pt>
    <dgm:pt modelId="{F2E948CE-AB6E-441B-9C84-EB73198946D1}" type="pres">
      <dgm:prSet presAssocID="{4BE0501D-50E8-49B5-950C-96E7596EBD91}" presName="spaceBetweenRectangles" presStyleCnt="0"/>
      <dgm:spPr/>
      <dgm:t>
        <a:bodyPr/>
        <a:lstStyle/>
        <a:p>
          <a:endParaRPr lang="en-IN"/>
        </a:p>
      </dgm:t>
    </dgm:pt>
    <dgm:pt modelId="{29C14D80-9378-4DBC-8F98-7A1924A78E08}" type="pres">
      <dgm:prSet presAssocID="{0B2AD9EF-F3ED-4D54-857D-CC1F43F8AFD6}" presName="parentLin" presStyleCnt="0"/>
      <dgm:spPr/>
      <dgm:t>
        <a:bodyPr/>
        <a:lstStyle/>
        <a:p>
          <a:endParaRPr lang="en-IN"/>
        </a:p>
      </dgm:t>
    </dgm:pt>
    <dgm:pt modelId="{DD0F1857-B597-431D-9A0F-C159A0C4F7FE}" type="pres">
      <dgm:prSet presAssocID="{0B2AD9EF-F3ED-4D54-857D-CC1F43F8AFD6}" presName="parentLeftMargin" presStyleLbl="node1" presStyleIdx="0" presStyleCnt="10"/>
      <dgm:spPr/>
      <dgm:t>
        <a:bodyPr/>
        <a:lstStyle/>
        <a:p>
          <a:endParaRPr lang="en-IN"/>
        </a:p>
      </dgm:t>
    </dgm:pt>
    <dgm:pt modelId="{0BC5C34C-6965-41B3-8AB2-EFFE6BA44191}" type="pres">
      <dgm:prSet presAssocID="{0B2AD9EF-F3ED-4D54-857D-CC1F43F8AFD6}" presName="parentText" presStyleLbl="node1" presStyleIdx="1" presStyleCnt="10" custScaleX="129950">
        <dgm:presLayoutVars>
          <dgm:chMax val="0"/>
          <dgm:bulletEnabled val="1"/>
        </dgm:presLayoutVars>
      </dgm:prSet>
      <dgm:spPr/>
      <dgm:t>
        <a:bodyPr/>
        <a:lstStyle/>
        <a:p>
          <a:endParaRPr lang="en-IN"/>
        </a:p>
      </dgm:t>
    </dgm:pt>
    <dgm:pt modelId="{CA2529F1-05C9-4708-AE54-66005BE69934}" type="pres">
      <dgm:prSet presAssocID="{0B2AD9EF-F3ED-4D54-857D-CC1F43F8AFD6}" presName="negativeSpace" presStyleCnt="0"/>
      <dgm:spPr/>
      <dgm:t>
        <a:bodyPr/>
        <a:lstStyle/>
        <a:p>
          <a:endParaRPr lang="en-IN"/>
        </a:p>
      </dgm:t>
    </dgm:pt>
    <dgm:pt modelId="{B6BC36D8-D5B0-4749-B56F-AC6C50C43627}" type="pres">
      <dgm:prSet presAssocID="{0B2AD9EF-F3ED-4D54-857D-CC1F43F8AFD6}" presName="childText" presStyleLbl="conFgAcc1" presStyleIdx="1" presStyleCnt="10">
        <dgm:presLayoutVars>
          <dgm:bulletEnabled val="1"/>
        </dgm:presLayoutVars>
      </dgm:prSet>
      <dgm:spPr/>
      <dgm:t>
        <a:bodyPr/>
        <a:lstStyle/>
        <a:p>
          <a:endParaRPr lang="en-IN"/>
        </a:p>
      </dgm:t>
    </dgm:pt>
    <dgm:pt modelId="{F8592033-9728-426D-B657-EA746F5D2E7F}" type="pres">
      <dgm:prSet presAssocID="{5413F2E3-6E5C-4C54-83C2-8648AA013DB4}" presName="spaceBetweenRectangles" presStyleCnt="0"/>
      <dgm:spPr/>
      <dgm:t>
        <a:bodyPr/>
        <a:lstStyle/>
        <a:p>
          <a:endParaRPr lang="en-IN"/>
        </a:p>
      </dgm:t>
    </dgm:pt>
    <dgm:pt modelId="{31C34959-0A23-4DA3-BCF2-F8D1D918B54E}" type="pres">
      <dgm:prSet presAssocID="{6CBA835F-12DC-4712-8CC3-59D46C8B909D}" presName="parentLin" presStyleCnt="0"/>
      <dgm:spPr/>
      <dgm:t>
        <a:bodyPr/>
        <a:lstStyle/>
        <a:p>
          <a:endParaRPr lang="en-IN"/>
        </a:p>
      </dgm:t>
    </dgm:pt>
    <dgm:pt modelId="{EA9570EB-7D53-4F83-BD89-18364F7966D1}" type="pres">
      <dgm:prSet presAssocID="{6CBA835F-12DC-4712-8CC3-59D46C8B909D}" presName="parentLeftMargin" presStyleLbl="node1" presStyleIdx="1" presStyleCnt="10"/>
      <dgm:spPr/>
      <dgm:t>
        <a:bodyPr/>
        <a:lstStyle/>
        <a:p>
          <a:endParaRPr lang="en-IN"/>
        </a:p>
      </dgm:t>
    </dgm:pt>
    <dgm:pt modelId="{DB92616B-573E-402D-8DA0-86C7108371DC}" type="pres">
      <dgm:prSet presAssocID="{6CBA835F-12DC-4712-8CC3-59D46C8B909D}" presName="parentText" presStyleLbl="node1" presStyleIdx="2" presStyleCnt="10" custScaleX="129101">
        <dgm:presLayoutVars>
          <dgm:chMax val="0"/>
          <dgm:bulletEnabled val="1"/>
        </dgm:presLayoutVars>
      </dgm:prSet>
      <dgm:spPr/>
      <dgm:t>
        <a:bodyPr/>
        <a:lstStyle/>
        <a:p>
          <a:endParaRPr lang="en-IN"/>
        </a:p>
      </dgm:t>
    </dgm:pt>
    <dgm:pt modelId="{84A3CF46-AA02-40BD-B79D-3D93C13365F9}" type="pres">
      <dgm:prSet presAssocID="{6CBA835F-12DC-4712-8CC3-59D46C8B909D}" presName="negativeSpace" presStyleCnt="0"/>
      <dgm:spPr/>
      <dgm:t>
        <a:bodyPr/>
        <a:lstStyle/>
        <a:p>
          <a:endParaRPr lang="en-IN"/>
        </a:p>
      </dgm:t>
    </dgm:pt>
    <dgm:pt modelId="{6C460B2E-B41F-4BE1-B515-98B1032B3945}" type="pres">
      <dgm:prSet presAssocID="{6CBA835F-12DC-4712-8CC3-59D46C8B909D}" presName="childText" presStyleLbl="conFgAcc1" presStyleIdx="2" presStyleCnt="10">
        <dgm:presLayoutVars>
          <dgm:bulletEnabled val="1"/>
        </dgm:presLayoutVars>
      </dgm:prSet>
      <dgm:spPr/>
      <dgm:t>
        <a:bodyPr/>
        <a:lstStyle/>
        <a:p>
          <a:endParaRPr lang="en-IN"/>
        </a:p>
      </dgm:t>
    </dgm:pt>
    <dgm:pt modelId="{CA3E6B5C-D625-4994-B867-064668612417}" type="pres">
      <dgm:prSet presAssocID="{36D8DAD5-7FF5-44FB-9E8E-0695D9463A88}" presName="spaceBetweenRectangles" presStyleCnt="0"/>
      <dgm:spPr/>
      <dgm:t>
        <a:bodyPr/>
        <a:lstStyle/>
        <a:p>
          <a:endParaRPr lang="en-IN"/>
        </a:p>
      </dgm:t>
    </dgm:pt>
    <dgm:pt modelId="{8FC9DA99-1060-49F0-BF5F-5A7B28180259}" type="pres">
      <dgm:prSet presAssocID="{C3FD1DAA-D759-4DF4-B5BA-9D424BEB5D09}" presName="parentLin" presStyleCnt="0"/>
      <dgm:spPr/>
      <dgm:t>
        <a:bodyPr/>
        <a:lstStyle/>
        <a:p>
          <a:endParaRPr lang="en-IN"/>
        </a:p>
      </dgm:t>
    </dgm:pt>
    <dgm:pt modelId="{65F75A86-541A-418C-83C1-2705EEE4A673}" type="pres">
      <dgm:prSet presAssocID="{C3FD1DAA-D759-4DF4-B5BA-9D424BEB5D09}" presName="parentLeftMargin" presStyleLbl="node1" presStyleIdx="2" presStyleCnt="10"/>
      <dgm:spPr/>
      <dgm:t>
        <a:bodyPr/>
        <a:lstStyle/>
        <a:p>
          <a:endParaRPr lang="en-IN"/>
        </a:p>
      </dgm:t>
    </dgm:pt>
    <dgm:pt modelId="{FD1A25B7-8790-4764-8CEA-2354BABEF059}" type="pres">
      <dgm:prSet presAssocID="{C3FD1DAA-D759-4DF4-B5BA-9D424BEB5D09}" presName="parentText" presStyleLbl="node1" presStyleIdx="3" presStyleCnt="10" custScaleX="129101">
        <dgm:presLayoutVars>
          <dgm:chMax val="0"/>
          <dgm:bulletEnabled val="1"/>
        </dgm:presLayoutVars>
      </dgm:prSet>
      <dgm:spPr/>
      <dgm:t>
        <a:bodyPr/>
        <a:lstStyle/>
        <a:p>
          <a:endParaRPr lang="en-IN"/>
        </a:p>
      </dgm:t>
    </dgm:pt>
    <dgm:pt modelId="{AFB33ED3-08DF-4003-B66D-825EA38BC2D0}" type="pres">
      <dgm:prSet presAssocID="{C3FD1DAA-D759-4DF4-B5BA-9D424BEB5D09}" presName="negativeSpace" presStyleCnt="0"/>
      <dgm:spPr/>
      <dgm:t>
        <a:bodyPr/>
        <a:lstStyle/>
        <a:p>
          <a:endParaRPr lang="en-IN"/>
        </a:p>
      </dgm:t>
    </dgm:pt>
    <dgm:pt modelId="{DD042242-238F-4E32-8D4E-C4192F8A9F0B}" type="pres">
      <dgm:prSet presAssocID="{C3FD1DAA-D759-4DF4-B5BA-9D424BEB5D09}" presName="childText" presStyleLbl="conFgAcc1" presStyleIdx="3" presStyleCnt="10">
        <dgm:presLayoutVars>
          <dgm:bulletEnabled val="1"/>
        </dgm:presLayoutVars>
      </dgm:prSet>
      <dgm:spPr/>
      <dgm:t>
        <a:bodyPr/>
        <a:lstStyle/>
        <a:p>
          <a:endParaRPr lang="en-IN"/>
        </a:p>
      </dgm:t>
    </dgm:pt>
    <dgm:pt modelId="{D84BF2DA-5DAD-4173-8684-0E3E26373331}" type="pres">
      <dgm:prSet presAssocID="{BBC7983B-202B-44AA-A561-C0CDE901E1BB}" presName="spaceBetweenRectangles" presStyleCnt="0"/>
      <dgm:spPr/>
      <dgm:t>
        <a:bodyPr/>
        <a:lstStyle/>
        <a:p>
          <a:endParaRPr lang="en-US"/>
        </a:p>
      </dgm:t>
    </dgm:pt>
    <dgm:pt modelId="{3A7F8BD2-64E2-4FD3-B77A-70D4AB53642F}" type="pres">
      <dgm:prSet presAssocID="{33A22C7F-AEA6-424A-BFF0-DBC2C563A596}" presName="parentLin" presStyleCnt="0"/>
      <dgm:spPr/>
      <dgm:t>
        <a:bodyPr/>
        <a:lstStyle/>
        <a:p>
          <a:endParaRPr lang="en-US"/>
        </a:p>
      </dgm:t>
    </dgm:pt>
    <dgm:pt modelId="{76B142A9-C225-46F9-A59F-8AD8C90AB86A}" type="pres">
      <dgm:prSet presAssocID="{33A22C7F-AEA6-424A-BFF0-DBC2C563A596}" presName="parentLeftMargin" presStyleLbl="node1" presStyleIdx="3" presStyleCnt="10"/>
      <dgm:spPr/>
      <dgm:t>
        <a:bodyPr/>
        <a:lstStyle/>
        <a:p>
          <a:endParaRPr lang="en-IN"/>
        </a:p>
      </dgm:t>
    </dgm:pt>
    <dgm:pt modelId="{02EDC5DB-D559-4FAB-83D6-E1DCCEB577D6}" type="pres">
      <dgm:prSet presAssocID="{33A22C7F-AEA6-424A-BFF0-DBC2C563A596}" presName="parentText" presStyleLbl="node1" presStyleIdx="4" presStyleCnt="10" custScaleX="129101">
        <dgm:presLayoutVars>
          <dgm:chMax val="0"/>
          <dgm:bulletEnabled val="1"/>
        </dgm:presLayoutVars>
      </dgm:prSet>
      <dgm:spPr/>
      <dgm:t>
        <a:bodyPr/>
        <a:lstStyle/>
        <a:p>
          <a:endParaRPr lang="en-IN"/>
        </a:p>
      </dgm:t>
    </dgm:pt>
    <dgm:pt modelId="{9AD7034B-FF72-4D95-A544-0686F7BA6D30}" type="pres">
      <dgm:prSet presAssocID="{33A22C7F-AEA6-424A-BFF0-DBC2C563A596}" presName="negativeSpace" presStyleCnt="0"/>
      <dgm:spPr/>
      <dgm:t>
        <a:bodyPr/>
        <a:lstStyle/>
        <a:p>
          <a:endParaRPr lang="en-US"/>
        </a:p>
      </dgm:t>
    </dgm:pt>
    <dgm:pt modelId="{05BB580B-4C2B-45AB-B4B7-B915CC849745}" type="pres">
      <dgm:prSet presAssocID="{33A22C7F-AEA6-424A-BFF0-DBC2C563A596}" presName="childText" presStyleLbl="conFgAcc1" presStyleIdx="4" presStyleCnt="10">
        <dgm:presLayoutVars>
          <dgm:bulletEnabled val="1"/>
        </dgm:presLayoutVars>
      </dgm:prSet>
      <dgm:spPr/>
      <dgm:t>
        <a:bodyPr/>
        <a:lstStyle/>
        <a:p>
          <a:endParaRPr lang="en-US"/>
        </a:p>
      </dgm:t>
    </dgm:pt>
    <dgm:pt modelId="{1C88E767-495E-45C8-BE83-6831C7EEC632}" type="pres">
      <dgm:prSet presAssocID="{3F53E2C0-02D2-4633-AFDE-FA6CAE5E5891}" presName="spaceBetweenRectangles" presStyleCnt="0"/>
      <dgm:spPr/>
      <dgm:t>
        <a:bodyPr/>
        <a:lstStyle/>
        <a:p>
          <a:endParaRPr lang="en-US"/>
        </a:p>
      </dgm:t>
    </dgm:pt>
    <dgm:pt modelId="{C0FE88A8-7000-4DE0-B7C4-885A2B26BF4E}" type="pres">
      <dgm:prSet presAssocID="{D3C971A1-530D-493E-B6F5-FBDC99AE0F9F}" presName="parentLin" presStyleCnt="0"/>
      <dgm:spPr/>
      <dgm:t>
        <a:bodyPr/>
        <a:lstStyle/>
        <a:p>
          <a:endParaRPr lang="en-US"/>
        </a:p>
      </dgm:t>
    </dgm:pt>
    <dgm:pt modelId="{3EC32CF6-1422-4136-BDD5-6D91A4602BFE}" type="pres">
      <dgm:prSet presAssocID="{D3C971A1-530D-493E-B6F5-FBDC99AE0F9F}" presName="parentLeftMargin" presStyleLbl="node1" presStyleIdx="4" presStyleCnt="10"/>
      <dgm:spPr/>
      <dgm:t>
        <a:bodyPr/>
        <a:lstStyle/>
        <a:p>
          <a:endParaRPr lang="en-US"/>
        </a:p>
      </dgm:t>
    </dgm:pt>
    <dgm:pt modelId="{FD08EA67-A415-47D6-A213-5CEA81A216AD}" type="pres">
      <dgm:prSet presAssocID="{D3C971A1-530D-493E-B6F5-FBDC99AE0F9F}" presName="parentText" presStyleLbl="node1" presStyleIdx="5" presStyleCnt="10" custScaleX="129100">
        <dgm:presLayoutVars>
          <dgm:chMax val="0"/>
          <dgm:bulletEnabled val="1"/>
        </dgm:presLayoutVars>
      </dgm:prSet>
      <dgm:spPr/>
      <dgm:t>
        <a:bodyPr/>
        <a:lstStyle/>
        <a:p>
          <a:endParaRPr lang="en-US"/>
        </a:p>
      </dgm:t>
    </dgm:pt>
    <dgm:pt modelId="{C0BA3021-C13A-4D67-8ABB-0597711A0904}" type="pres">
      <dgm:prSet presAssocID="{D3C971A1-530D-493E-B6F5-FBDC99AE0F9F}" presName="negativeSpace" presStyleCnt="0"/>
      <dgm:spPr/>
      <dgm:t>
        <a:bodyPr/>
        <a:lstStyle/>
        <a:p>
          <a:endParaRPr lang="en-US"/>
        </a:p>
      </dgm:t>
    </dgm:pt>
    <dgm:pt modelId="{D1FB3F2B-28A6-40E4-AFE4-F15F4E4879BC}" type="pres">
      <dgm:prSet presAssocID="{D3C971A1-530D-493E-B6F5-FBDC99AE0F9F}" presName="childText" presStyleLbl="conFgAcc1" presStyleIdx="5" presStyleCnt="10">
        <dgm:presLayoutVars>
          <dgm:bulletEnabled val="1"/>
        </dgm:presLayoutVars>
      </dgm:prSet>
      <dgm:spPr/>
      <dgm:t>
        <a:bodyPr/>
        <a:lstStyle/>
        <a:p>
          <a:endParaRPr lang="en-US"/>
        </a:p>
      </dgm:t>
    </dgm:pt>
    <dgm:pt modelId="{85D01DAD-7A02-4CA6-ADBB-E5DA693AE6E1}" type="pres">
      <dgm:prSet presAssocID="{1F9D29AD-5473-44E3-8486-1EE9159B2ECF}" presName="spaceBetweenRectangles" presStyleCnt="0"/>
      <dgm:spPr/>
      <dgm:t>
        <a:bodyPr/>
        <a:lstStyle/>
        <a:p>
          <a:endParaRPr lang="en-US"/>
        </a:p>
      </dgm:t>
    </dgm:pt>
    <dgm:pt modelId="{093DA5B6-0F43-4DD5-9DFB-6C2C23D132DF}" type="pres">
      <dgm:prSet presAssocID="{873F5074-704E-445F-B458-AAE6F80316F5}" presName="parentLin" presStyleCnt="0"/>
      <dgm:spPr/>
      <dgm:t>
        <a:bodyPr/>
        <a:lstStyle/>
        <a:p>
          <a:endParaRPr lang="en-US"/>
        </a:p>
      </dgm:t>
    </dgm:pt>
    <dgm:pt modelId="{83DCD225-5D1E-4328-9833-7CA1F70B76C2}" type="pres">
      <dgm:prSet presAssocID="{873F5074-704E-445F-B458-AAE6F80316F5}" presName="parentLeftMargin" presStyleLbl="node1" presStyleIdx="5" presStyleCnt="10"/>
      <dgm:spPr/>
      <dgm:t>
        <a:bodyPr/>
        <a:lstStyle/>
        <a:p>
          <a:endParaRPr lang="en-US"/>
        </a:p>
      </dgm:t>
    </dgm:pt>
    <dgm:pt modelId="{2D16131D-5054-4FEB-A820-D240DF0AF30E}" type="pres">
      <dgm:prSet presAssocID="{873F5074-704E-445F-B458-AAE6F80316F5}" presName="parentText" presStyleLbl="node1" presStyleIdx="6" presStyleCnt="10" custScaleX="129100">
        <dgm:presLayoutVars>
          <dgm:chMax val="0"/>
          <dgm:bulletEnabled val="1"/>
        </dgm:presLayoutVars>
      </dgm:prSet>
      <dgm:spPr/>
      <dgm:t>
        <a:bodyPr/>
        <a:lstStyle/>
        <a:p>
          <a:endParaRPr lang="en-US"/>
        </a:p>
      </dgm:t>
    </dgm:pt>
    <dgm:pt modelId="{A964D7EA-41DD-40E3-9498-3ACE1FAAE703}" type="pres">
      <dgm:prSet presAssocID="{873F5074-704E-445F-B458-AAE6F80316F5}" presName="negativeSpace" presStyleCnt="0"/>
      <dgm:spPr/>
      <dgm:t>
        <a:bodyPr/>
        <a:lstStyle/>
        <a:p>
          <a:endParaRPr lang="en-US"/>
        </a:p>
      </dgm:t>
    </dgm:pt>
    <dgm:pt modelId="{90611F1A-3AD8-4C7B-8296-2203F46BCABF}" type="pres">
      <dgm:prSet presAssocID="{873F5074-704E-445F-B458-AAE6F80316F5}" presName="childText" presStyleLbl="conFgAcc1" presStyleIdx="6" presStyleCnt="10">
        <dgm:presLayoutVars>
          <dgm:bulletEnabled val="1"/>
        </dgm:presLayoutVars>
      </dgm:prSet>
      <dgm:spPr/>
      <dgm:t>
        <a:bodyPr/>
        <a:lstStyle/>
        <a:p>
          <a:endParaRPr lang="en-US"/>
        </a:p>
      </dgm:t>
    </dgm:pt>
    <dgm:pt modelId="{33685AED-BC58-4EF2-8E53-5C426A30B41A}" type="pres">
      <dgm:prSet presAssocID="{2F8FBCEB-3CBC-4037-814C-B669A4155445}" presName="spaceBetweenRectangles" presStyleCnt="0"/>
      <dgm:spPr/>
      <dgm:t>
        <a:bodyPr/>
        <a:lstStyle/>
        <a:p>
          <a:endParaRPr lang="en-US"/>
        </a:p>
      </dgm:t>
    </dgm:pt>
    <dgm:pt modelId="{B21B14A2-39D5-4B90-AF7F-76B9CABF0003}" type="pres">
      <dgm:prSet presAssocID="{F6182B6D-C78C-409C-9977-29006086E53A}" presName="parentLin" presStyleCnt="0"/>
      <dgm:spPr/>
      <dgm:t>
        <a:bodyPr/>
        <a:lstStyle/>
        <a:p>
          <a:endParaRPr lang="en-US"/>
        </a:p>
      </dgm:t>
    </dgm:pt>
    <dgm:pt modelId="{219D6F34-3F0C-45EC-A6ED-0238190491B4}" type="pres">
      <dgm:prSet presAssocID="{F6182B6D-C78C-409C-9977-29006086E53A}" presName="parentLeftMargin" presStyleLbl="node1" presStyleIdx="6" presStyleCnt="10"/>
      <dgm:spPr/>
      <dgm:t>
        <a:bodyPr/>
        <a:lstStyle/>
        <a:p>
          <a:endParaRPr lang="en-US"/>
        </a:p>
      </dgm:t>
    </dgm:pt>
    <dgm:pt modelId="{F92154BA-1727-4E6D-96D1-4DB979BB724F}" type="pres">
      <dgm:prSet presAssocID="{F6182B6D-C78C-409C-9977-29006086E53A}" presName="parentText" presStyleLbl="node1" presStyleIdx="7" presStyleCnt="10" custScaleX="129101">
        <dgm:presLayoutVars>
          <dgm:chMax val="0"/>
          <dgm:bulletEnabled val="1"/>
        </dgm:presLayoutVars>
      </dgm:prSet>
      <dgm:spPr/>
      <dgm:t>
        <a:bodyPr/>
        <a:lstStyle/>
        <a:p>
          <a:endParaRPr lang="en-US"/>
        </a:p>
      </dgm:t>
    </dgm:pt>
    <dgm:pt modelId="{77236EDD-E8FC-4DCC-B025-E17B8DA7209E}" type="pres">
      <dgm:prSet presAssocID="{F6182B6D-C78C-409C-9977-29006086E53A}" presName="negativeSpace" presStyleCnt="0"/>
      <dgm:spPr/>
      <dgm:t>
        <a:bodyPr/>
        <a:lstStyle/>
        <a:p>
          <a:endParaRPr lang="en-US"/>
        </a:p>
      </dgm:t>
    </dgm:pt>
    <dgm:pt modelId="{3B1074BA-05D2-41DF-9F26-D98914E5348F}" type="pres">
      <dgm:prSet presAssocID="{F6182B6D-C78C-409C-9977-29006086E53A}" presName="childText" presStyleLbl="conFgAcc1" presStyleIdx="7" presStyleCnt="10">
        <dgm:presLayoutVars>
          <dgm:bulletEnabled val="1"/>
        </dgm:presLayoutVars>
      </dgm:prSet>
      <dgm:spPr/>
      <dgm:t>
        <a:bodyPr/>
        <a:lstStyle/>
        <a:p>
          <a:endParaRPr lang="en-US"/>
        </a:p>
      </dgm:t>
    </dgm:pt>
    <dgm:pt modelId="{9860BAA1-6961-4814-B725-127D14203AC3}" type="pres">
      <dgm:prSet presAssocID="{A6882542-0277-4126-8374-35226C0ADA56}" presName="spaceBetweenRectangles" presStyleCnt="0"/>
      <dgm:spPr/>
      <dgm:t>
        <a:bodyPr/>
        <a:lstStyle/>
        <a:p>
          <a:endParaRPr lang="en-US"/>
        </a:p>
      </dgm:t>
    </dgm:pt>
    <dgm:pt modelId="{99488B4F-D98E-4D60-BEBB-A57B8EF80A08}" type="pres">
      <dgm:prSet presAssocID="{32DD9FD5-C15B-45E0-9B75-5F82A38A3D39}" presName="parentLin" presStyleCnt="0"/>
      <dgm:spPr/>
      <dgm:t>
        <a:bodyPr/>
        <a:lstStyle/>
        <a:p>
          <a:endParaRPr lang="en-US"/>
        </a:p>
      </dgm:t>
    </dgm:pt>
    <dgm:pt modelId="{F2457E3D-6E5B-4AC2-9F5F-DEFA87E53CB9}" type="pres">
      <dgm:prSet presAssocID="{32DD9FD5-C15B-45E0-9B75-5F82A38A3D39}" presName="parentLeftMargin" presStyleLbl="node1" presStyleIdx="7" presStyleCnt="10"/>
      <dgm:spPr/>
      <dgm:t>
        <a:bodyPr/>
        <a:lstStyle/>
        <a:p>
          <a:endParaRPr lang="en-US"/>
        </a:p>
      </dgm:t>
    </dgm:pt>
    <dgm:pt modelId="{38FB607C-FAE7-437C-8A94-7D9EF18FD84C}" type="pres">
      <dgm:prSet presAssocID="{32DD9FD5-C15B-45E0-9B75-5F82A38A3D39}" presName="parentText" presStyleLbl="node1" presStyleIdx="8" presStyleCnt="10" custScaleX="129101">
        <dgm:presLayoutVars>
          <dgm:chMax val="0"/>
          <dgm:bulletEnabled val="1"/>
        </dgm:presLayoutVars>
      </dgm:prSet>
      <dgm:spPr/>
      <dgm:t>
        <a:bodyPr/>
        <a:lstStyle/>
        <a:p>
          <a:endParaRPr lang="en-US"/>
        </a:p>
      </dgm:t>
    </dgm:pt>
    <dgm:pt modelId="{2B151E71-9043-46C4-8899-77F59C1AF8B7}" type="pres">
      <dgm:prSet presAssocID="{32DD9FD5-C15B-45E0-9B75-5F82A38A3D39}" presName="negativeSpace" presStyleCnt="0"/>
      <dgm:spPr/>
      <dgm:t>
        <a:bodyPr/>
        <a:lstStyle/>
        <a:p>
          <a:endParaRPr lang="en-US"/>
        </a:p>
      </dgm:t>
    </dgm:pt>
    <dgm:pt modelId="{386F07EF-A9C7-4379-8458-03032ED0EAFA}" type="pres">
      <dgm:prSet presAssocID="{32DD9FD5-C15B-45E0-9B75-5F82A38A3D39}" presName="childText" presStyleLbl="conFgAcc1" presStyleIdx="8" presStyleCnt="10">
        <dgm:presLayoutVars>
          <dgm:bulletEnabled val="1"/>
        </dgm:presLayoutVars>
      </dgm:prSet>
      <dgm:spPr/>
      <dgm:t>
        <a:bodyPr/>
        <a:lstStyle/>
        <a:p>
          <a:endParaRPr lang="en-US"/>
        </a:p>
      </dgm:t>
    </dgm:pt>
    <dgm:pt modelId="{A9E4A28A-C034-4724-9955-AC845D7755FD}" type="pres">
      <dgm:prSet presAssocID="{CE22B8C1-2EC7-4A05-9B23-E3186DEEEC2F}" presName="spaceBetweenRectangles" presStyleCnt="0"/>
      <dgm:spPr/>
      <dgm:t>
        <a:bodyPr/>
        <a:lstStyle/>
        <a:p>
          <a:endParaRPr lang="en-US"/>
        </a:p>
      </dgm:t>
    </dgm:pt>
    <dgm:pt modelId="{5FD3483E-1A8D-45B9-802C-030E256FA55A}" type="pres">
      <dgm:prSet presAssocID="{DB7E660B-337E-4CF7-8B4D-F290951A7563}" presName="parentLin" presStyleCnt="0"/>
      <dgm:spPr/>
      <dgm:t>
        <a:bodyPr/>
        <a:lstStyle/>
        <a:p>
          <a:endParaRPr lang="en-US"/>
        </a:p>
      </dgm:t>
    </dgm:pt>
    <dgm:pt modelId="{0847FFC0-44C5-4097-8431-8C374E06F99E}" type="pres">
      <dgm:prSet presAssocID="{DB7E660B-337E-4CF7-8B4D-F290951A7563}" presName="parentLeftMargin" presStyleLbl="node1" presStyleIdx="8" presStyleCnt="10"/>
      <dgm:spPr/>
      <dgm:t>
        <a:bodyPr/>
        <a:lstStyle/>
        <a:p>
          <a:endParaRPr lang="en-US"/>
        </a:p>
      </dgm:t>
    </dgm:pt>
    <dgm:pt modelId="{96E168E4-7699-4DAB-A53A-51B19B130E32}" type="pres">
      <dgm:prSet presAssocID="{DB7E660B-337E-4CF7-8B4D-F290951A7563}" presName="parentText" presStyleLbl="node1" presStyleIdx="9" presStyleCnt="10" custScaleX="129101">
        <dgm:presLayoutVars>
          <dgm:chMax val="0"/>
          <dgm:bulletEnabled val="1"/>
        </dgm:presLayoutVars>
      </dgm:prSet>
      <dgm:spPr/>
      <dgm:t>
        <a:bodyPr/>
        <a:lstStyle/>
        <a:p>
          <a:endParaRPr lang="en-US"/>
        </a:p>
      </dgm:t>
    </dgm:pt>
    <dgm:pt modelId="{F2546BEB-083C-407C-A233-844EFEA86E67}" type="pres">
      <dgm:prSet presAssocID="{DB7E660B-337E-4CF7-8B4D-F290951A7563}" presName="negativeSpace" presStyleCnt="0"/>
      <dgm:spPr/>
      <dgm:t>
        <a:bodyPr/>
        <a:lstStyle/>
        <a:p>
          <a:endParaRPr lang="en-US"/>
        </a:p>
      </dgm:t>
    </dgm:pt>
    <dgm:pt modelId="{9FADF25F-0F8B-4020-B372-5B7B356F3DD2}" type="pres">
      <dgm:prSet presAssocID="{DB7E660B-337E-4CF7-8B4D-F290951A7563}" presName="childText" presStyleLbl="conFgAcc1" presStyleIdx="9" presStyleCnt="10">
        <dgm:presLayoutVars>
          <dgm:bulletEnabled val="1"/>
        </dgm:presLayoutVars>
      </dgm:prSet>
      <dgm:spPr/>
      <dgm:t>
        <a:bodyPr/>
        <a:lstStyle/>
        <a:p>
          <a:endParaRPr lang="en-US"/>
        </a:p>
      </dgm:t>
    </dgm:pt>
  </dgm:ptLst>
  <dgm:cxnLst>
    <dgm:cxn modelId="{2CE98E12-4F76-4CA9-B4EF-9EEC782EC81D}" type="presOf" srcId="{0B2AD9EF-F3ED-4D54-857D-CC1F43F8AFD6}" destId="{DD0F1857-B597-431D-9A0F-C159A0C4F7FE}" srcOrd="0" destOrd="0" presId="urn:microsoft.com/office/officeart/2005/8/layout/list1"/>
    <dgm:cxn modelId="{11B698FB-8AED-4D61-9E95-BFF97208100F}" type="presOf" srcId="{D3C971A1-530D-493E-B6F5-FBDC99AE0F9F}" destId="{3EC32CF6-1422-4136-BDD5-6D91A4602BFE}" srcOrd="0" destOrd="0" presId="urn:microsoft.com/office/officeart/2005/8/layout/list1"/>
    <dgm:cxn modelId="{50FA034D-5E01-4933-BC96-97CCC4398C4D}" srcId="{77C6A721-0D40-49DF-9896-538D015E2C22}" destId="{D3C971A1-530D-493E-B6F5-FBDC99AE0F9F}" srcOrd="5" destOrd="0" parTransId="{0C19D3D4-BBC7-4C87-BBBC-AC84D7661018}" sibTransId="{1F9D29AD-5473-44E3-8486-1EE9159B2ECF}"/>
    <dgm:cxn modelId="{DC881B3A-12E6-4A0B-9408-3762C6D4864B}" type="presOf" srcId="{873F5074-704E-445F-B458-AAE6F80316F5}" destId="{83DCD225-5D1E-4328-9833-7CA1F70B76C2}" srcOrd="0" destOrd="0" presId="urn:microsoft.com/office/officeart/2005/8/layout/list1"/>
    <dgm:cxn modelId="{99058C67-72F0-4D47-8942-628061CF67EC}" type="presOf" srcId="{C3FD1DAA-D759-4DF4-B5BA-9D424BEB5D09}" destId="{65F75A86-541A-418C-83C1-2705EEE4A673}" srcOrd="0" destOrd="0" presId="urn:microsoft.com/office/officeart/2005/8/layout/list1"/>
    <dgm:cxn modelId="{90E7457B-4EE5-49F4-B89F-9E804AAA5CEA}" type="presOf" srcId="{32DD9FD5-C15B-45E0-9B75-5F82A38A3D39}" destId="{38FB607C-FAE7-437C-8A94-7D9EF18FD84C}" srcOrd="1" destOrd="0" presId="urn:microsoft.com/office/officeart/2005/8/layout/list1"/>
    <dgm:cxn modelId="{AF4FE0CC-4A16-4351-9BA4-623F7DAA21B1}" srcId="{77C6A721-0D40-49DF-9896-538D015E2C22}" destId="{6CBA835F-12DC-4712-8CC3-59D46C8B909D}" srcOrd="2" destOrd="0" parTransId="{6BC3A7CD-31A8-4CDA-A927-28A8212EC4E4}" sibTransId="{36D8DAD5-7FF5-44FB-9E8E-0695D9463A88}"/>
    <dgm:cxn modelId="{DD099350-EF63-43FE-997C-8F3B03D2E610}" srcId="{77C6A721-0D40-49DF-9896-538D015E2C22}" destId="{DB7E660B-337E-4CF7-8B4D-F290951A7563}" srcOrd="9" destOrd="0" parTransId="{2D702D0C-A314-4D50-99CF-B7CDD7C17895}" sibTransId="{0DE15202-A3E8-48CC-B801-D949D1CCD942}"/>
    <dgm:cxn modelId="{510F6FA1-EA64-4895-8647-33C8B01AA93C}" type="presOf" srcId="{33A22C7F-AEA6-424A-BFF0-DBC2C563A596}" destId="{76B142A9-C225-46F9-A59F-8AD8C90AB86A}" srcOrd="0" destOrd="0" presId="urn:microsoft.com/office/officeart/2005/8/layout/list1"/>
    <dgm:cxn modelId="{F1320DBD-8CC9-4711-BC10-F67AAE296B56}" type="presOf" srcId="{0B2AD9EF-F3ED-4D54-857D-CC1F43F8AFD6}" destId="{0BC5C34C-6965-41B3-8AB2-EFFE6BA44191}" srcOrd="1" destOrd="0" presId="urn:microsoft.com/office/officeart/2005/8/layout/list1"/>
    <dgm:cxn modelId="{75F8593E-8BB9-4853-9380-3CC874BD6F10}" type="presOf" srcId="{32DD9FD5-C15B-45E0-9B75-5F82A38A3D39}" destId="{F2457E3D-6E5B-4AC2-9F5F-DEFA87E53CB9}" srcOrd="0" destOrd="0" presId="urn:microsoft.com/office/officeart/2005/8/layout/list1"/>
    <dgm:cxn modelId="{6C6C488E-858C-4FA1-9897-E7A273EEA69A}" type="presOf" srcId="{D3C971A1-530D-493E-B6F5-FBDC99AE0F9F}" destId="{FD08EA67-A415-47D6-A213-5CEA81A216AD}" srcOrd="1" destOrd="0" presId="urn:microsoft.com/office/officeart/2005/8/layout/list1"/>
    <dgm:cxn modelId="{48CA3C44-3B5E-423A-ADB8-2D83B1A40E99}" srcId="{77C6A721-0D40-49DF-9896-538D015E2C22}" destId="{C3FD1DAA-D759-4DF4-B5BA-9D424BEB5D09}" srcOrd="3" destOrd="0" parTransId="{739B48BB-EA32-4B94-8968-4AB4F63C4A11}" sibTransId="{BBC7983B-202B-44AA-A561-C0CDE901E1BB}"/>
    <dgm:cxn modelId="{D69F63E3-B46D-4EED-8253-43CA7142BAA2}" srcId="{77C6A721-0D40-49DF-9896-538D015E2C22}" destId="{33A22C7F-AEA6-424A-BFF0-DBC2C563A596}" srcOrd="4" destOrd="0" parTransId="{DA92FABD-F4AA-4657-BECD-471930D84129}" sibTransId="{3F53E2C0-02D2-4633-AFDE-FA6CAE5E5891}"/>
    <dgm:cxn modelId="{B8628EBA-416E-4D6D-9C81-147A5DA2EC69}" type="presOf" srcId="{8A9CBDE3-943D-44B1-AA3B-2C775C191735}" destId="{8AFF8CDB-0AF9-4EA6-BECC-E63ACC5B5E29}" srcOrd="0" destOrd="0" presId="urn:microsoft.com/office/officeart/2005/8/layout/list1"/>
    <dgm:cxn modelId="{3C413642-3007-4C9A-A71A-5BF29F80749E}" srcId="{77C6A721-0D40-49DF-9896-538D015E2C22}" destId="{8A9CBDE3-943D-44B1-AA3B-2C775C191735}" srcOrd="0" destOrd="0" parTransId="{47F20488-F57B-4EAA-AC28-0E61598F5785}" sibTransId="{4BE0501D-50E8-49B5-950C-96E7596EBD91}"/>
    <dgm:cxn modelId="{B49E4675-713D-4503-82FA-6DC74F5BC954}" type="presOf" srcId="{C3FD1DAA-D759-4DF4-B5BA-9D424BEB5D09}" destId="{FD1A25B7-8790-4764-8CEA-2354BABEF059}" srcOrd="1" destOrd="0" presId="urn:microsoft.com/office/officeart/2005/8/layout/list1"/>
    <dgm:cxn modelId="{2536A64D-1D76-4743-B67B-2C1FDF1A1BF4}" srcId="{77C6A721-0D40-49DF-9896-538D015E2C22}" destId="{32DD9FD5-C15B-45E0-9B75-5F82A38A3D39}" srcOrd="8" destOrd="0" parTransId="{A1F2D615-4624-43E5-888C-C81D0DE27DEB}" sibTransId="{CE22B8C1-2EC7-4A05-9B23-E3186DEEEC2F}"/>
    <dgm:cxn modelId="{939B711C-701F-4498-8293-0DB74BB397E1}" srcId="{77C6A721-0D40-49DF-9896-538D015E2C22}" destId="{F6182B6D-C78C-409C-9977-29006086E53A}" srcOrd="7" destOrd="0" parTransId="{DDBCFBB6-F54E-4DAD-AD73-C7694450A1A2}" sibTransId="{A6882542-0277-4126-8374-35226C0ADA56}"/>
    <dgm:cxn modelId="{7DE559B7-5575-437F-B41E-D92D5E4BBE30}" type="presOf" srcId="{F6182B6D-C78C-409C-9977-29006086E53A}" destId="{219D6F34-3F0C-45EC-A6ED-0238190491B4}" srcOrd="0" destOrd="0" presId="urn:microsoft.com/office/officeart/2005/8/layout/list1"/>
    <dgm:cxn modelId="{97D977F6-74BA-4514-9B46-2DD445A7CA3B}" type="presOf" srcId="{DB7E660B-337E-4CF7-8B4D-F290951A7563}" destId="{96E168E4-7699-4DAB-A53A-51B19B130E32}" srcOrd="1" destOrd="0" presId="urn:microsoft.com/office/officeart/2005/8/layout/list1"/>
    <dgm:cxn modelId="{0304C07E-2716-414A-913A-22F6F3AE3CDA}" type="presOf" srcId="{6CBA835F-12DC-4712-8CC3-59D46C8B909D}" destId="{DB92616B-573E-402D-8DA0-86C7108371DC}" srcOrd="1" destOrd="0" presId="urn:microsoft.com/office/officeart/2005/8/layout/list1"/>
    <dgm:cxn modelId="{11E7AEDB-82B7-4779-B629-CBC5D5E7F476}" type="presOf" srcId="{6CBA835F-12DC-4712-8CC3-59D46C8B909D}" destId="{EA9570EB-7D53-4F83-BD89-18364F7966D1}" srcOrd="0" destOrd="0" presId="urn:microsoft.com/office/officeart/2005/8/layout/list1"/>
    <dgm:cxn modelId="{3B539859-B33A-4551-8C96-F8CD4EFF8D71}" type="presOf" srcId="{77C6A721-0D40-49DF-9896-538D015E2C22}" destId="{726BFED6-59D2-4F7E-90B2-0814C54F0E71}" srcOrd="0" destOrd="0" presId="urn:microsoft.com/office/officeart/2005/8/layout/list1"/>
    <dgm:cxn modelId="{7313E0AB-DF2A-41B9-9F67-97F6EA41169B}" type="presOf" srcId="{8A9CBDE3-943D-44B1-AA3B-2C775C191735}" destId="{944BAB04-7C51-4F32-B3D9-6B3BFE861060}" srcOrd="1" destOrd="0" presId="urn:microsoft.com/office/officeart/2005/8/layout/list1"/>
    <dgm:cxn modelId="{A755F52E-A5AD-40AE-86D0-0441E0378813}" srcId="{77C6A721-0D40-49DF-9896-538D015E2C22}" destId="{873F5074-704E-445F-B458-AAE6F80316F5}" srcOrd="6" destOrd="0" parTransId="{102CC937-8C27-41D3-B116-475C2EF1562D}" sibTransId="{2F8FBCEB-3CBC-4037-814C-B669A4155445}"/>
    <dgm:cxn modelId="{85744BDE-5C6E-4D91-BCDE-2E600393E52F}" type="presOf" srcId="{873F5074-704E-445F-B458-AAE6F80316F5}" destId="{2D16131D-5054-4FEB-A820-D240DF0AF30E}" srcOrd="1" destOrd="0" presId="urn:microsoft.com/office/officeart/2005/8/layout/list1"/>
    <dgm:cxn modelId="{696FA9CB-2D40-4EF3-A443-D25533DE5531}" type="presOf" srcId="{DB7E660B-337E-4CF7-8B4D-F290951A7563}" destId="{0847FFC0-44C5-4097-8431-8C374E06F99E}" srcOrd="0" destOrd="0" presId="urn:microsoft.com/office/officeart/2005/8/layout/list1"/>
    <dgm:cxn modelId="{96A24C5A-9ADA-4BBD-A935-A29384912597}" type="presOf" srcId="{F6182B6D-C78C-409C-9977-29006086E53A}" destId="{F92154BA-1727-4E6D-96D1-4DB979BB724F}" srcOrd="1" destOrd="0" presId="urn:microsoft.com/office/officeart/2005/8/layout/list1"/>
    <dgm:cxn modelId="{AB10D408-7552-458C-B09C-A3357F1B0C56}" type="presOf" srcId="{33A22C7F-AEA6-424A-BFF0-DBC2C563A596}" destId="{02EDC5DB-D559-4FAB-83D6-E1DCCEB577D6}" srcOrd="1" destOrd="0" presId="urn:microsoft.com/office/officeart/2005/8/layout/list1"/>
    <dgm:cxn modelId="{4226712F-F6F9-49E6-ABA8-AA8379CE0241}" srcId="{77C6A721-0D40-49DF-9896-538D015E2C22}" destId="{0B2AD9EF-F3ED-4D54-857D-CC1F43F8AFD6}" srcOrd="1" destOrd="0" parTransId="{B75A5741-41EB-4D30-B3D7-C02723BCF508}" sibTransId="{5413F2E3-6E5C-4C54-83C2-8648AA013DB4}"/>
    <dgm:cxn modelId="{78C7968B-0CC4-4BF9-960B-FE9902540730}" type="presParOf" srcId="{726BFED6-59D2-4F7E-90B2-0814C54F0E71}" destId="{9825C2F4-6259-4087-975F-D7E57656305B}" srcOrd="0" destOrd="0" presId="urn:microsoft.com/office/officeart/2005/8/layout/list1"/>
    <dgm:cxn modelId="{70BAD26B-B506-4A72-92C2-34FEFC349582}" type="presParOf" srcId="{9825C2F4-6259-4087-975F-D7E57656305B}" destId="{8AFF8CDB-0AF9-4EA6-BECC-E63ACC5B5E29}" srcOrd="0" destOrd="0" presId="urn:microsoft.com/office/officeart/2005/8/layout/list1"/>
    <dgm:cxn modelId="{223D942C-63E0-4A39-9FE0-FC3B6F65C37E}" type="presParOf" srcId="{9825C2F4-6259-4087-975F-D7E57656305B}" destId="{944BAB04-7C51-4F32-B3D9-6B3BFE861060}" srcOrd="1" destOrd="0" presId="urn:microsoft.com/office/officeart/2005/8/layout/list1"/>
    <dgm:cxn modelId="{3602A63A-322D-4EEB-A379-F7045D77B3DD}" type="presParOf" srcId="{726BFED6-59D2-4F7E-90B2-0814C54F0E71}" destId="{0B92971E-CD3F-40AB-A72B-D3F249C8A999}" srcOrd="1" destOrd="0" presId="urn:microsoft.com/office/officeart/2005/8/layout/list1"/>
    <dgm:cxn modelId="{7087C840-4811-4BC6-8669-214F6D10318E}" type="presParOf" srcId="{726BFED6-59D2-4F7E-90B2-0814C54F0E71}" destId="{A3794F34-CF38-4878-8BA7-B0E44BC4E8BE}" srcOrd="2" destOrd="0" presId="urn:microsoft.com/office/officeart/2005/8/layout/list1"/>
    <dgm:cxn modelId="{FD1902BB-3452-487A-9283-81D8D36DBBD2}" type="presParOf" srcId="{726BFED6-59D2-4F7E-90B2-0814C54F0E71}" destId="{F2E948CE-AB6E-441B-9C84-EB73198946D1}" srcOrd="3" destOrd="0" presId="urn:microsoft.com/office/officeart/2005/8/layout/list1"/>
    <dgm:cxn modelId="{2997127B-0256-4F71-80AC-0FEB4BBB8056}" type="presParOf" srcId="{726BFED6-59D2-4F7E-90B2-0814C54F0E71}" destId="{29C14D80-9378-4DBC-8F98-7A1924A78E08}" srcOrd="4" destOrd="0" presId="urn:microsoft.com/office/officeart/2005/8/layout/list1"/>
    <dgm:cxn modelId="{488D1A39-16DD-4A01-BA3D-06014EC3369E}" type="presParOf" srcId="{29C14D80-9378-4DBC-8F98-7A1924A78E08}" destId="{DD0F1857-B597-431D-9A0F-C159A0C4F7FE}" srcOrd="0" destOrd="0" presId="urn:microsoft.com/office/officeart/2005/8/layout/list1"/>
    <dgm:cxn modelId="{A637540E-448F-44A3-BD1E-C3D90A017580}" type="presParOf" srcId="{29C14D80-9378-4DBC-8F98-7A1924A78E08}" destId="{0BC5C34C-6965-41B3-8AB2-EFFE6BA44191}" srcOrd="1" destOrd="0" presId="urn:microsoft.com/office/officeart/2005/8/layout/list1"/>
    <dgm:cxn modelId="{BF02397B-3EAF-47BD-B70C-6B7052DE5A4A}" type="presParOf" srcId="{726BFED6-59D2-4F7E-90B2-0814C54F0E71}" destId="{CA2529F1-05C9-4708-AE54-66005BE69934}" srcOrd="5" destOrd="0" presId="urn:microsoft.com/office/officeart/2005/8/layout/list1"/>
    <dgm:cxn modelId="{10FD7607-2686-4077-8921-3FA814F16EBC}" type="presParOf" srcId="{726BFED6-59D2-4F7E-90B2-0814C54F0E71}" destId="{B6BC36D8-D5B0-4749-B56F-AC6C50C43627}" srcOrd="6" destOrd="0" presId="urn:microsoft.com/office/officeart/2005/8/layout/list1"/>
    <dgm:cxn modelId="{5D50E8C4-D85B-45F5-9159-8221EC8806B9}" type="presParOf" srcId="{726BFED6-59D2-4F7E-90B2-0814C54F0E71}" destId="{F8592033-9728-426D-B657-EA746F5D2E7F}" srcOrd="7" destOrd="0" presId="urn:microsoft.com/office/officeart/2005/8/layout/list1"/>
    <dgm:cxn modelId="{A6032ECC-990B-47A1-A1E0-9840D1ACB1E4}" type="presParOf" srcId="{726BFED6-59D2-4F7E-90B2-0814C54F0E71}" destId="{31C34959-0A23-4DA3-BCF2-F8D1D918B54E}" srcOrd="8" destOrd="0" presId="urn:microsoft.com/office/officeart/2005/8/layout/list1"/>
    <dgm:cxn modelId="{A637EE63-0DD5-4F90-9DB4-C8626C722FF8}" type="presParOf" srcId="{31C34959-0A23-4DA3-BCF2-F8D1D918B54E}" destId="{EA9570EB-7D53-4F83-BD89-18364F7966D1}" srcOrd="0" destOrd="0" presId="urn:microsoft.com/office/officeart/2005/8/layout/list1"/>
    <dgm:cxn modelId="{84290865-0DED-4403-8B80-5BA09FF6C25C}" type="presParOf" srcId="{31C34959-0A23-4DA3-BCF2-F8D1D918B54E}" destId="{DB92616B-573E-402D-8DA0-86C7108371DC}" srcOrd="1" destOrd="0" presId="urn:microsoft.com/office/officeart/2005/8/layout/list1"/>
    <dgm:cxn modelId="{975769E7-9ACC-41DA-A60D-3A3697AC7F26}" type="presParOf" srcId="{726BFED6-59D2-4F7E-90B2-0814C54F0E71}" destId="{84A3CF46-AA02-40BD-B79D-3D93C13365F9}" srcOrd="9" destOrd="0" presId="urn:microsoft.com/office/officeart/2005/8/layout/list1"/>
    <dgm:cxn modelId="{098FB783-7A89-4B20-897E-399A63E31186}" type="presParOf" srcId="{726BFED6-59D2-4F7E-90B2-0814C54F0E71}" destId="{6C460B2E-B41F-4BE1-B515-98B1032B3945}" srcOrd="10" destOrd="0" presId="urn:microsoft.com/office/officeart/2005/8/layout/list1"/>
    <dgm:cxn modelId="{BBAAEE61-42C8-4C5F-B695-E5868C09BC51}" type="presParOf" srcId="{726BFED6-59D2-4F7E-90B2-0814C54F0E71}" destId="{CA3E6B5C-D625-4994-B867-064668612417}" srcOrd="11" destOrd="0" presId="urn:microsoft.com/office/officeart/2005/8/layout/list1"/>
    <dgm:cxn modelId="{CE45F074-7A30-4D8E-B40A-D19E1CC203FA}" type="presParOf" srcId="{726BFED6-59D2-4F7E-90B2-0814C54F0E71}" destId="{8FC9DA99-1060-49F0-BF5F-5A7B28180259}" srcOrd="12" destOrd="0" presId="urn:microsoft.com/office/officeart/2005/8/layout/list1"/>
    <dgm:cxn modelId="{CAF650D7-5FEB-474B-B857-6F021FB0A9A8}" type="presParOf" srcId="{8FC9DA99-1060-49F0-BF5F-5A7B28180259}" destId="{65F75A86-541A-418C-83C1-2705EEE4A673}" srcOrd="0" destOrd="0" presId="urn:microsoft.com/office/officeart/2005/8/layout/list1"/>
    <dgm:cxn modelId="{E708EE19-DA94-44A5-8114-47F47C875743}" type="presParOf" srcId="{8FC9DA99-1060-49F0-BF5F-5A7B28180259}" destId="{FD1A25B7-8790-4764-8CEA-2354BABEF059}" srcOrd="1" destOrd="0" presId="urn:microsoft.com/office/officeart/2005/8/layout/list1"/>
    <dgm:cxn modelId="{BA8B8D52-4DCF-4D98-A143-C8C2B53C56B9}" type="presParOf" srcId="{726BFED6-59D2-4F7E-90B2-0814C54F0E71}" destId="{AFB33ED3-08DF-4003-B66D-825EA38BC2D0}" srcOrd="13" destOrd="0" presId="urn:microsoft.com/office/officeart/2005/8/layout/list1"/>
    <dgm:cxn modelId="{CC6671DD-0E32-4B5A-8332-F25CC4A94A5D}" type="presParOf" srcId="{726BFED6-59D2-4F7E-90B2-0814C54F0E71}" destId="{DD042242-238F-4E32-8D4E-C4192F8A9F0B}" srcOrd="14" destOrd="0" presId="urn:microsoft.com/office/officeart/2005/8/layout/list1"/>
    <dgm:cxn modelId="{23DC5611-B2B2-4B66-A85A-88ADFB6B6635}" type="presParOf" srcId="{726BFED6-59D2-4F7E-90B2-0814C54F0E71}" destId="{D84BF2DA-5DAD-4173-8684-0E3E26373331}" srcOrd="15" destOrd="0" presId="urn:microsoft.com/office/officeart/2005/8/layout/list1"/>
    <dgm:cxn modelId="{1DBFB5A1-375A-4BC9-AD0F-597DAFD1D606}" type="presParOf" srcId="{726BFED6-59D2-4F7E-90B2-0814C54F0E71}" destId="{3A7F8BD2-64E2-4FD3-B77A-70D4AB53642F}" srcOrd="16" destOrd="0" presId="urn:microsoft.com/office/officeart/2005/8/layout/list1"/>
    <dgm:cxn modelId="{F99B8825-D818-428C-812F-A48D512022D0}" type="presParOf" srcId="{3A7F8BD2-64E2-4FD3-B77A-70D4AB53642F}" destId="{76B142A9-C225-46F9-A59F-8AD8C90AB86A}" srcOrd="0" destOrd="0" presId="urn:microsoft.com/office/officeart/2005/8/layout/list1"/>
    <dgm:cxn modelId="{DBEB8549-95D3-4EE9-BCE0-E75135D7FC7C}" type="presParOf" srcId="{3A7F8BD2-64E2-4FD3-B77A-70D4AB53642F}" destId="{02EDC5DB-D559-4FAB-83D6-E1DCCEB577D6}" srcOrd="1" destOrd="0" presId="urn:microsoft.com/office/officeart/2005/8/layout/list1"/>
    <dgm:cxn modelId="{846D8CD2-A771-43A1-8E3B-59F8B709473A}" type="presParOf" srcId="{726BFED6-59D2-4F7E-90B2-0814C54F0E71}" destId="{9AD7034B-FF72-4D95-A544-0686F7BA6D30}" srcOrd="17" destOrd="0" presId="urn:microsoft.com/office/officeart/2005/8/layout/list1"/>
    <dgm:cxn modelId="{689BF8E2-678B-4426-B5CE-5A62C82B1794}" type="presParOf" srcId="{726BFED6-59D2-4F7E-90B2-0814C54F0E71}" destId="{05BB580B-4C2B-45AB-B4B7-B915CC849745}" srcOrd="18" destOrd="0" presId="urn:microsoft.com/office/officeart/2005/8/layout/list1"/>
    <dgm:cxn modelId="{96E7D85C-0A3F-424B-8BD6-60BF1FB4E990}" type="presParOf" srcId="{726BFED6-59D2-4F7E-90B2-0814C54F0E71}" destId="{1C88E767-495E-45C8-BE83-6831C7EEC632}" srcOrd="19" destOrd="0" presId="urn:microsoft.com/office/officeart/2005/8/layout/list1"/>
    <dgm:cxn modelId="{2DF99601-2688-4B16-B5B7-880A12FAD400}" type="presParOf" srcId="{726BFED6-59D2-4F7E-90B2-0814C54F0E71}" destId="{C0FE88A8-7000-4DE0-B7C4-885A2B26BF4E}" srcOrd="20" destOrd="0" presId="urn:microsoft.com/office/officeart/2005/8/layout/list1"/>
    <dgm:cxn modelId="{CBDDF7AB-0D15-4DBC-A90C-D3FBA8B43BBB}" type="presParOf" srcId="{C0FE88A8-7000-4DE0-B7C4-885A2B26BF4E}" destId="{3EC32CF6-1422-4136-BDD5-6D91A4602BFE}" srcOrd="0" destOrd="0" presId="urn:microsoft.com/office/officeart/2005/8/layout/list1"/>
    <dgm:cxn modelId="{FC72F810-22C4-4B66-8453-390ABDAB5394}" type="presParOf" srcId="{C0FE88A8-7000-4DE0-B7C4-885A2B26BF4E}" destId="{FD08EA67-A415-47D6-A213-5CEA81A216AD}" srcOrd="1" destOrd="0" presId="urn:microsoft.com/office/officeart/2005/8/layout/list1"/>
    <dgm:cxn modelId="{76263590-957D-43DB-8266-1C94C03E0158}" type="presParOf" srcId="{726BFED6-59D2-4F7E-90B2-0814C54F0E71}" destId="{C0BA3021-C13A-4D67-8ABB-0597711A0904}" srcOrd="21" destOrd="0" presId="urn:microsoft.com/office/officeart/2005/8/layout/list1"/>
    <dgm:cxn modelId="{B609AACA-6EDF-444F-8FF7-EF56322E6FCD}" type="presParOf" srcId="{726BFED6-59D2-4F7E-90B2-0814C54F0E71}" destId="{D1FB3F2B-28A6-40E4-AFE4-F15F4E4879BC}" srcOrd="22" destOrd="0" presId="urn:microsoft.com/office/officeart/2005/8/layout/list1"/>
    <dgm:cxn modelId="{DED44106-E32B-494C-9807-98543A5DD161}" type="presParOf" srcId="{726BFED6-59D2-4F7E-90B2-0814C54F0E71}" destId="{85D01DAD-7A02-4CA6-ADBB-E5DA693AE6E1}" srcOrd="23" destOrd="0" presId="urn:microsoft.com/office/officeart/2005/8/layout/list1"/>
    <dgm:cxn modelId="{8A54780D-7188-4872-8389-AFF264EA097B}" type="presParOf" srcId="{726BFED6-59D2-4F7E-90B2-0814C54F0E71}" destId="{093DA5B6-0F43-4DD5-9DFB-6C2C23D132DF}" srcOrd="24" destOrd="0" presId="urn:microsoft.com/office/officeart/2005/8/layout/list1"/>
    <dgm:cxn modelId="{5EF5F4D1-277C-46FF-BAA2-781AB72DFE4B}" type="presParOf" srcId="{093DA5B6-0F43-4DD5-9DFB-6C2C23D132DF}" destId="{83DCD225-5D1E-4328-9833-7CA1F70B76C2}" srcOrd="0" destOrd="0" presId="urn:microsoft.com/office/officeart/2005/8/layout/list1"/>
    <dgm:cxn modelId="{66B5059A-4749-4173-B49F-EEA5D4A4DB08}" type="presParOf" srcId="{093DA5B6-0F43-4DD5-9DFB-6C2C23D132DF}" destId="{2D16131D-5054-4FEB-A820-D240DF0AF30E}" srcOrd="1" destOrd="0" presId="urn:microsoft.com/office/officeart/2005/8/layout/list1"/>
    <dgm:cxn modelId="{40502A4E-29B2-40A9-BC6F-81E139EF260F}" type="presParOf" srcId="{726BFED6-59D2-4F7E-90B2-0814C54F0E71}" destId="{A964D7EA-41DD-40E3-9498-3ACE1FAAE703}" srcOrd="25" destOrd="0" presId="urn:microsoft.com/office/officeart/2005/8/layout/list1"/>
    <dgm:cxn modelId="{C5E78544-3D13-49AD-9A84-C69B4A5F0652}" type="presParOf" srcId="{726BFED6-59D2-4F7E-90B2-0814C54F0E71}" destId="{90611F1A-3AD8-4C7B-8296-2203F46BCABF}" srcOrd="26" destOrd="0" presId="urn:microsoft.com/office/officeart/2005/8/layout/list1"/>
    <dgm:cxn modelId="{052BB5A4-76A6-4401-A694-172607D4746E}" type="presParOf" srcId="{726BFED6-59D2-4F7E-90B2-0814C54F0E71}" destId="{33685AED-BC58-4EF2-8E53-5C426A30B41A}" srcOrd="27" destOrd="0" presId="urn:microsoft.com/office/officeart/2005/8/layout/list1"/>
    <dgm:cxn modelId="{9C43883E-A8DA-4A9B-B1A0-9FA38E7D1877}" type="presParOf" srcId="{726BFED6-59D2-4F7E-90B2-0814C54F0E71}" destId="{B21B14A2-39D5-4B90-AF7F-76B9CABF0003}" srcOrd="28" destOrd="0" presId="urn:microsoft.com/office/officeart/2005/8/layout/list1"/>
    <dgm:cxn modelId="{51D4FE64-0BB9-4FF0-93C5-2CE72E1EC833}" type="presParOf" srcId="{B21B14A2-39D5-4B90-AF7F-76B9CABF0003}" destId="{219D6F34-3F0C-45EC-A6ED-0238190491B4}" srcOrd="0" destOrd="0" presId="urn:microsoft.com/office/officeart/2005/8/layout/list1"/>
    <dgm:cxn modelId="{23EEBCC5-9623-4CF5-BACE-BA7A456D7D3B}" type="presParOf" srcId="{B21B14A2-39D5-4B90-AF7F-76B9CABF0003}" destId="{F92154BA-1727-4E6D-96D1-4DB979BB724F}" srcOrd="1" destOrd="0" presId="urn:microsoft.com/office/officeart/2005/8/layout/list1"/>
    <dgm:cxn modelId="{78BE07B6-34A2-4624-A633-B9A0632A69F2}" type="presParOf" srcId="{726BFED6-59D2-4F7E-90B2-0814C54F0E71}" destId="{77236EDD-E8FC-4DCC-B025-E17B8DA7209E}" srcOrd="29" destOrd="0" presId="urn:microsoft.com/office/officeart/2005/8/layout/list1"/>
    <dgm:cxn modelId="{DE14A36E-2F45-4B1B-B9B2-E5AA3AC3E130}" type="presParOf" srcId="{726BFED6-59D2-4F7E-90B2-0814C54F0E71}" destId="{3B1074BA-05D2-41DF-9F26-D98914E5348F}" srcOrd="30" destOrd="0" presId="urn:microsoft.com/office/officeart/2005/8/layout/list1"/>
    <dgm:cxn modelId="{1B8E4BD0-C8C1-4C10-82BB-4D2C90B8F4AE}" type="presParOf" srcId="{726BFED6-59D2-4F7E-90B2-0814C54F0E71}" destId="{9860BAA1-6961-4814-B725-127D14203AC3}" srcOrd="31" destOrd="0" presId="urn:microsoft.com/office/officeart/2005/8/layout/list1"/>
    <dgm:cxn modelId="{DF50320D-EDDD-476C-A65B-B597680878B8}" type="presParOf" srcId="{726BFED6-59D2-4F7E-90B2-0814C54F0E71}" destId="{99488B4F-D98E-4D60-BEBB-A57B8EF80A08}" srcOrd="32" destOrd="0" presId="urn:microsoft.com/office/officeart/2005/8/layout/list1"/>
    <dgm:cxn modelId="{994DFBDB-11A0-4E1E-B6EC-C9FBE8FFBCC5}" type="presParOf" srcId="{99488B4F-D98E-4D60-BEBB-A57B8EF80A08}" destId="{F2457E3D-6E5B-4AC2-9F5F-DEFA87E53CB9}" srcOrd="0" destOrd="0" presId="urn:microsoft.com/office/officeart/2005/8/layout/list1"/>
    <dgm:cxn modelId="{843987F2-0C56-436F-A030-09A9DE338D55}" type="presParOf" srcId="{99488B4F-D98E-4D60-BEBB-A57B8EF80A08}" destId="{38FB607C-FAE7-437C-8A94-7D9EF18FD84C}" srcOrd="1" destOrd="0" presId="urn:microsoft.com/office/officeart/2005/8/layout/list1"/>
    <dgm:cxn modelId="{4BC5DBA5-DDD1-4C5A-A268-F79FBA172528}" type="presParOf" srcId="{726BFED6-59D2-4F7E-90B2-0814C54F0E71}" destId="{2B151E71-9043-46C4-8899-77F59C1AF8B7}" srcOrd="33" destOrd="0" presId="urn:microsoft.com/office/officeart/2005/8/layout/list1"/>
    <dgm:cxn modelId="{821C6F18-27ED-4F73-AE04-6E6F89E7C2D5}" type="presParOf" srcId="{726BFED6-59D2-4F7E-90B2-0814C54F0E71}" destId="{386F07EF-A9C7-4379-8458-03032ED0EAFA}" srcOrd="34" destOrd="0" presId="urn:microsoft.com/office/officeart/2005/8/layout/list1"/>
    <dgm:cxn modelId="{BFDB2BCE-DCE9-4761-B897-5A5220D45377}" type="presParOf" srcId="{726BFED6-59D2-4F7E-90B2-0814C54F0E71}" destId="{A9E4A28A-C034-4724-9955-AC845D7755FD}" srcOrd="35" destOrd="0" presId="urn:microsoft.com/office/officeart/2005/8/layout/list1"/>
    <dgm:cxn modelId="{8273690C-41F2-4086-8326-E295727FF5A3}" type="presParOf" srcId="{726BFED6-59D2-4F7E-90B2-0814C54F0E71}" destId="{5FD3483E-1A8D-45B9-802C-030E256FA55A}" srcOrd="36" destOrd="0" presId="urn:microsoft.com/office/officeart/2005/8/layout/list1"/>
    <dgm:cxn modelId="{6FBC9A03-E8D7-40C6-B899-E523372CA6BC}" type="presParOf" srcId="{5FD3483E-1A8D-45B9-802C-030E256FA55A}" destId="{0847FFC0-44C5-4097-8431-8C374E06F99E}" srcOrd="0" destOrd="0" presId="urn:microsoft.com/office/officeart/2005/8/layout/list1"/>
    <dgm:cxn modelId="{1E916324-6B53-4A7A-80D6-B5BF0E6F63DF}" type="presParOf" srcId="{5FD3483E-1A8D-45B9-802C-030E256FA55A}" destId="{96E168E4-7699-4DAB-A53A-51B19B130E32}" srcOrd="1" destOrd="0" presId="urn:microsoft.com/office/officeart/2005/8/layout/list1"/>
    <dgm:cxn modelId="{B3B95BD5-800C-43EB-82A4-1B3E1E1F3519}" type="presParOf" srcId="{726BFED6-59D2-4F7E-90B2-0814C54F0E71}" destId="{F2546BEB-083C-407C-A233-844EFEA86E67}" srcOrd="37" destOrd="0" presId="urn:microsoft.com/office/officeart/2005/8/layout/list1"/>
    <dgm:cxn modelId="{6B87CD2B-C027-4219-A379-D59BD698DE86}" type="presParOf" srcId="{726BFED6-59D2-4F7E-90B2-0814C54F0E71}" destId="{9FADF25F-0F8B-4020-B372-5B7B356F3DD2}" srcOrd="38"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7C6A721-0D40-49DF-9896-538D015E2C22}" type="doc">
      <dgm:prSet loTypeId="urn:microsoft.com/office/officeart/2005/8/layout/list1" loCatId="list" qsTypeId="urn:microsoft.com/office/officeart/2005/8/quickstyle/3d3" qsCatId="3D" csTypeId="urn:microsoft.com/office/officeart/2005/8/colors/colorful2" csCatId="colorful" phldr="1"/>
      <dgm:spPr/>
      <dgm:t>
        <a:bodyPr/>
        <a:lstStyle/>
        <a:p>
          <a:endParaRPr lang="en-IN"/>
        </a:p>
      </dgm:t>
    </dgm:pt>
    <dgm:pt modelId="{8A9CBDE3-943D-44B1-AA3B-2C775C191735}">
      <dgm:prSet phldrT="[Text]" custT="1"/>
      <dgm:spPr/>
      <dgm:t>
        <a:bodyPr/>
        <a:lstStyle/>
        <a:p>
          <a:r>
            <a:rPr lang="en-US" sz="1600" b="0" dirty="0" smtClean="0">
              <a:latin typeface="Courier New" pitchFamily="49" charset="0"/>
              <a:cs typeface="Courier New" pitchFamily="49" charset="0"/>
            </a:rPr>
            <a:t>length(String </a:t>
          </a:r>
          <a:r>
            <a:rPr lang="en-US" sz="1600" b="0" dirty="0" err="1" smtClean="0">
              <a:latin typeface="Courier New" pitchFamily="49" charset="0"/>
              <a:cs typeface="Courier New" pitchFamily="49" charset="0"/>
            </a:rPr>
            <a:t>str</a:t>
          </a:r>
          <a:r>
            <a:rPr lang="en-US" sz="1600" b="0" dirty="0" smtClean="0">
              <a:latin typeface="Courier New" pitchFamily="49" charset="0"/>
              <a:cs typeface="Courier New" pitchFamily="49" charset="0"/>
            </a:rPr>
            <a:t>)</a:t>
          </a:r>
          <a:endParaRPr lang="en-IN" sz="1600" b="0" dirty="0">
            <a:latin typeface="Courier New" pitchFamily="49" charset="0"/>
            <a:cs typeface="Courier New" pitchFamily="49" charset="0"/>
          </a:endParaRPr>
        </a:p>
      </dgm:t>
    </dgm:pt>
    <dgm:pt modelId="{47F20488-F57B-4EAA-AC28-0E61598F5785}" type="parTrans" cxnId="{3C413642-3007-4C9A-A71A-5BF29F80749E}">
      <dgm:prSet/>
      <dgm:spPr/>
      <dgm:t>
        <a:bodyPr/>
        <a:lstStyle/>
        <a:p>
          <a:endParaRPr lang="en-IN"/>
        </a:p>
      </dgm:t>
    </dgm:pt>
    <dgm:pt modelId="{4BE0501D-50E8-49B5-950C-96E7596EBD91}" type="sibTrans" cxnId="{3C413642-3007-4C9A-A71A-5BF29F80749E}">
      <dgm:prSet/>
      <dgm:spPr/>
      <dgm:t>
        <a:bodyPr/>
        <a:lstStyle/>
        <a:p>
          <a:endParaRPr lang="en-IN"/>
        </a:p>
      </dgm:t>
    </dgm:pt>
    <dgm:pt modelId="{0B2AD9EF-F3ED-4D54-857D-CC1F43F8AFD6}">
      <dgm:prSet phldrT="[Text]" custT="1"/>
      <dgm:spPr/>
      <dgm:t>
        <a:bodyPr/>
        <a:lstStyle/>
        <a:p>
          <a:r>
            <a:rPr lang="en-US" sz="1600" b="0" dirty="0" err="1" smtClean="0">
              <a:latin typeface="Courier New" pitchFamily="49" charset="0"/>
              <a:cs typeface="Courier New" pitchFamily="49" charset="0"/>
            </a:rPr>
            <a:t>charAt</a:t>
          </a:r>
          <a:r>
            <a:rPr lang="en-US" sz="1600" b="0" dirty="0" smtClean="0">
              <a:latin typeface="Courier New" pitchFamily="49" charset="0"/>
              <a:cs typeface="Courier New" pitchFamily="49" charset="0"/>
            </a:rPr>
            <a:t>(</a:t>
          </a:r>
          <a:r>
            <a:rPr lang="en-US" sz="1600" b="0" dirty="0" err="1" smtClean="0">
              <a:latin typeface="Courier New" pitchFamily="49" charset="0"/>
              <a:cs typeface="Courier New" pitchFamily="49" charset="0"/>
            </a:rPr>
            <a:t>int</a:t>
          </a:r>
          <a:r>
            <a:rPr lang="en-US" sz="1600" b="0" dirty="0" smtClean="0">
              <a:latin typeface="Courier New" pitchFamily="49" charset="0"/>
              <a:cs typeface="Courier New" pitchFamily="49" charset="0"/>
            </a:rPr>
            <a:t> index)</a:t>
          </a:r>
          <a:endParaRPr lang="en-IN" sz="1600" b="0" dirty="0" smtClean="0">
            <a:latin typeface="Courier New" pitchFamily="49" charset="0"/>
            <a:cs typeface="Courier New" pitchFamily="49" charset="0"/>
          </a:endParaRPr>
        </a:p>
      </dgm:t>
    </dgm:pt>
    <dgm:pt modelId="{B75A5741-41EB-4D30-B3D7-C02723BCF508}" type="parTrans" cxnId="{4226712F-F6F9-49E6-ABA8-AA8379CE0241}">
      <dgm:prSet/>
      <dgm:spPr/>
      <dgm:t>
        <a:bodyPr/>
        <a:lstStyle/>
        <a:p>
          <a:endParaRPr lang="en-IN"/>
        </a:p>
      </dgm:t>
    </dgm:pt>
    <dgm:pt modelId="{5413F2E3-6E5C-4C54-83C2-8648AA013DB4}" type="sibTrans" cxnId="{4226712F-F6F9-49E6-ABA8-AA8379CE0241}">
      <dgm:prSet/>
      <dgm:spPr/>
      <dgm:t>
        <a:bodyPr/>
        <a:lstStyle/>
        <a:p>
          <a:endParaRPr lang="en-IN"/>
        </a:p>
      </dgm:t>
    </dgm:pt>
    <dgm:pt modelId="{9FC1ADC8-7F36-47E7-B130-C3A42FC82872}">
      <dgm:prSet custT="1"/>
      <dgm:spPr/>
      <dgm:t>
        <a:bodyPr/>
        <a:lstStyle/>
        <a:p>
          <a:pPr marL="228600" indent="-228600"/>
          <a:r>
            <a:rPr lang="en-US" sz="1600" dirty="0" smtClean="0">
              <a:latin typeface="Calibri" pitchFamily="34" charset="0"/>
              <a:cs typeface="Calibri" pitchFamily="34" charset="0"/>
            </a:rPr>
            <a:t>The </a:t>
          </a:r>
          <a:r>
            <a:rPr lang="en-US" sz="1600" dirty="0" smtClean="0">
              <a:latin typeface="Courier New" pitchFamily="49" charset="0"/>
              <a:cs typeface="Courier New" pitchFamily="49" charset="0"/>
            </a:rPr>
            <a:t>length()</a:t>
          </a:r>
          <a:r>
            <a:rPr lang="en-US" sz="1600" dirty="0" smtClean="0">
              <a:latin typeface="Calibri" pitchFamily="34" charset="0"/>
              <a:cs typeface="Calibri" pitchFamily="34" charset="0"/>
            </a:rPr>
            <a:t> method is used to find the length of a string. For example,	</a:t>
          </a:r>
          <a:endParaRPr lang="en-IN" sz="1600" dirty="0">
            <a:latin typeface="Calibri" pitchFamily="34" charset="0"/>
            <a:cs typeface="Calibri" pitchFamily="34" charset="0"/>
          </a:endParaRPr>
        </a:p>
      </dgm:t>
    </dgm:pt>
    <dgm:pt modelId="{8C52DD2E-B684-443D-A914-0BE5D3DC3799}" type="parTrans" cxnId="{619F78A7-E08E-4B48-AA47-92CCC7861812}">
      <dgm:prSet/>
      <dgm:spPr/>
      <dgm:t>
        <a:bodyPr/>
        <a:lstStyle/>
        <a:p>
          <a:endParaRPr lang="en-IN"/>
        </a:p>
      </dgm:t>
    </dgm:pt>
    <dgm:pt modelId="{DBA31889-FDE3-462B-822B-367B3969F235}" type="sibTrans" cxnId="{619F78A7-E08E-4B48-AA47-92CCC7861812}">
      <dgm:prSet/>
      <dgm:spPr/>
      <dgm:t>
        <a:bodyPr/>
        <a:lstStyle/>
        <a:p>
          <a:endParaRPr lang="en-IN"/>
        </a:p>
      </dgm:t>
    </dgm:pt>
    <dgm:pt modelId="{504AD80A-1828-4AD0-A2B4-AC81A8B79AA6}">
      <dgm:prSet custT="1"/>
      <dgm:spPr/>
      <dgm:t>
        <a:bodyPr/>
        <a:lstStyle/>
        <a:p>
          <a:pPr marL="228600" indent="-228600"/>
          <a:r>
            <a:rPr lang="en-US" sz="1600" dirty="0" smtClean="0">
              <a:latin typeface="Calibri" pitchFamily="34" charset="0"/>
              <a:cs typeface="Calibri" pitchFamily="34" charset="0"/>
            </a:rPr>
            <a:t>The </a:t>
          </a:r>
          <a:r>
            <a:rPr lang="en-US" sz="1600" dirty="0" err="1" smtClean="0">
              <a:latin typeface="Courier New" pitchFamily="49" charset="0"/>
              <a:cs typeface="Courier New" pitchFamily="49" charset="0"/>
            </a:rPr>
            <a:t>charAt</a:t>
          </a:r>
          <a:r>
            <a:rPr lang="en-US" sz="1600" dirty="0" smtClean="0">
              <a:latin typeface="Courier New" pitchFamily="49" charset="0"/>
              <a:cs typeface="Courier New" pitchFamily="49" charset="0"/>
            </a:rPr>
            <a:t>()</a:t>
          </a:r>
          <a:r>
            <a:rPr lang="en-US" sz="1600" dirty="0" smtClean="0">
              <a:latin typeface="Calibri" pitchFamily="34" charset="0"/>
              <a:cs typeface="Calibri" pitchFamily="34" charset="0"/>
            </a:rPr>
            <a:t> method is used to retrieve the character value at a specific index.</a:t>
          </a:r>
          <a:endParaRPr lang="en-IN" sz="1600" dirty="0">
            <a:latin typeface="Calibri" pitchFamily="34" charset="0"/>
            <a:cs typeface="Calibri" pitchFamily="34" charset="0"/>
          </a:endParaRPr>
        </a:p>
      </dgm:t>
    </dgm:pt>
    <dgm:pt modelId="{0F299833-B2D7-40A7-98AB-F3F593A4D8A2}" type="parTrans" cxnId="{1C80C4B9-1C3E-44EB-A29E-E068F56E3A87}">
      <dgm:prSet/>
      <dgm:spPr/>
      <dgm:t>
        <a:bodyPr/>
        <a:lstStyle/>
        <a:p>
          <a:endParaRPr lang="en-IN"/>
        </a:p>
      </dgm:t>
    </dgm:pt>
    <dgm:pt modelId="{6ABA12B4-5712-443D-A883-686ED84EBDD3}" type="sibTrans" cxnId="{1C80C4B9-1C3E-44EB-A29E-E068F56E3A87}">
      <dgm:prSet/>
      <dgm:spPr/>
      <dgm:t>
        <a:bodyPr/>
        <a:lstStyle/>
        <a:p>
          <a:endParaRPr lang="en-IN"/>
        </a:p>
      </dgm:t>
    </dgm:pt>
    <dgm:pt modelId="{BBACA9B0-2CD9-4516-AD0F-067CA9977751}">
      <dgm:prSet custT="1"/>
      <dgm:spPr/>
      <dgm:t>
        <a:bodyPr/>
        <a:lstStyle/>
        <a:p>
          <a:r>
            <a:rPr lang="en-US" sz="1600" b="0" dirty="0" err="1" smtClean="0">
              <a:latin typeface="Courier New" pitchFamily="49" charset="0"/>
              <a:cs typeface="Courier New" pitchFamily="49" charset="0"/>
            </a:rPr>
            <a:t>concat</a:t>
          </a:r>
          <a:r>
            <a:rPr lang="en-US" sz="1600" b="0" dirty="0" smtClean="0">
              <a:latin typeface="Courier New" pitchFamily="49" charset="0"/>
              <a:cs typeface="Courier New" pitchFamily="49" charset="0"/>
            </a:rPr>
            <a:t>(String </a:t>
          </a:r>
          <a:r>
            <a:rPr lang="en-US" sz="1600" b="0" dirty="0" err="1" smtClean="0">
              <a:latin typeface="Courier New" pitchFamily="49" charset="0"/>
              <a:cs typeface="Courier New" pitchFamily="49" charset="0"/>
            </a:rPr>
            <a:t>str</a:t>
          </a:r>
          <a:r>
            <a:rPr lang="en-US" sz="1600" b="0" dirty="0" smtClean="0">
              <a:latin typeface="Courier New" pitchFamily="49" charset="0"/>
              <a:cs typeface="Courier New" pitchFamily="49" charset="0"/>
            </a:rPr>
            <a:t>)</a:t>
          </a:r>
          <a:endParaRPr lang="en-IN" sz="1600" b="0" dirty="0">
            <a:latin typeface="Courier New" pitchFamily="49" charset="0"/>
            <a:cs typeface="Courier New" pitchFamily="49" charset="0"/>
          </a:endParaRPr>
        </a:p>
      </dgm:t>
    </dgm:pt>
    <dgm:pt modelId="{B90D43CE-1114-4E10-9DD7-0C0BAD8685E6}" type="parTrans" cxnId="{2E00ED85-0910-46BD-981D-4C601EECDEE7}">
      <dgm:prSet/>
      <dgm:spPr/>
      <dgm:t>
        <a:bodyPr/>
        <a:lstStyle/>
        <a:p>
          <a:endParaRPr lang="en-IN"/>
        </a:p>
      </dgm:t>
    </dgm:pt>
    <dgm:pt modelId="{8F08A972-1F91-4E53-96AB-BACC0CD5C85D}" type="sibTrans" cxnId="{2E00ED85-0910-46BD-981D-4C601EECDEE7}">
      <dgm:prSet/>
      <dgm:spPr/>
      <dgm:t>
        <a:bodyPr/>
        <a:lstStyle/>
        <a:p>
          <a:endParaRPr lang="en-IN"/>
        </a:p>
      </dgm:t>
    </dgm:pt>
    <dgm:pt modelId="{97883F54-F4DE-47B1-82AD-E15A8F914904}">
      <dgm:prSet custT="1"/>
      <dgm:spPr/>
      <dgm:t>
        <a:bodyPr/>
        <a:lstStyle/>
        <a:p>
          <a:pPr marL="228600" indent="-228600"/>
          <a:r>
            <a:rPr lang="en-US" sz="1600" dirty="0" smtClean="0">
              <a:latin typeface="Calibri" pitchFamily="34" charset="0"/>
              <a:cs typeface="Calibri" pitchFamily="34" charset="0"/>
            </a:rPr>
            <a:t>The </a:t>
          </a:r>
          <a:r>
            <a:rPr lang="en-US" sz="1600" dirty="0" err="1" smtClean="0">
              <a:latin typeface="Courier New" pitchFamily="49" charset="0"/>
              <a:cs typeface="Courier New" pitchFamily="49" charset="0"/>
            </a:rPr>
            <a:t>concat</a:t>
          </a:r>
          <a:r>
            <a:rPr lang="en-US" sz="1600" dirty="0" smtClean="0">
              <a:latin typeface="Courier New" pitchFamily="49" charset="0"/>
              <a:cs typeface="Courier New" pitchFamily="49" charset="0"/>
            </a:rPr>
            <a:t>()</a:t>
          </a:r>
          <a:r>
            <a:rPr lang="en-US" sz="1600" dirty="0" smtClean="0">
              <a:latin typeface="Calibri" pitchFamily="34" charset="0"/>
              <a:cs typeface="Calibri" pitchFamily="34" charset="0"/>
            </a:rPr>
            <a:t> method is used to concatenate a string specified as argument to the end of another string. </a:t>
          </a:r>
          <a:endParaRPr lang="en-IN" sz="1600" dirty="0">
            <a:latin typeface="Calibri" pitchFamily="34" charset="0"/>
            <a:cs typeface="Calibri" pitchFamily="34" charset="0"/>
          </a:endParaRPr>
        </a:p>
      </dgm:t>
    </dgm:pt>
    <dgm:pt modelId="{2D225913-4DA6-41FC-8486-63F978A50F7C}" type="parTrans" cxnId="{01758F51-573D-4E96-8E50-037EEFCD29C5}">
      <dgm:prSet/>
      <dgm:spPr/>
      <dgm:t>
        <a:bodyPr/>
        <a:lstStyle/>
        <a:p>
          <a:endParaRPr lang="en-IN"/>
        </a:p>
      </dgm:t>
    </dgm:pt>
    <dgm:pt modelId="{14303494-98D2-44D7-93B9-947A792CB212}" type="sibTrans" cxnId="{01758F51-573D-4E96-8E50-037EEFCD29C5}">
      <dgm:prSet/>
      <dgm:spPr/>
      <dgm:t>
        <a:bodyPr/>
        <a:lstStyle/>
        <a:p>
          <a:endParaRPr lang="en-IN"/>
        </a:p>
      </dgm:t>
    </dgm:pt>
    <dgm:pt modelId="{DC571926-18EE-4376-90CD-C26DE91CEB59}">
      <dgm:prSet custT="1"/>
      <dgm:spPr/>
      <dgm:t>
        <a:bodyPr/>
        <a:lstStyle/>
        <a:p>
          <a:pPr marL="457200" indent="-228600"/>
          <a:r>
            <a:rPr lang="en-US" sz="1600" dirty="0" smtClean="0">
              <a:latin typeface="Courier New" pitchFamily="49" charset="0"/>
              <a:cs typeface="Courier New" pitchFamily="49" charset="0"/>
            </a:rPr>
            <a:t>String </a:t>
          </a:r>
          <a:r>
            <a:rPr lang="en-US" sz="1600" dirty="0" err="1" smtClean="0">
              <a:latin typeface="Courier New" pitchFamily="49" charset="0"/>
              <a:cs typeface="Courier New" pitchFamily="49" charset="0"/>
            </a:rPr>
            <a:t>str</a:t>
          </a:r>
          <a:r>
            <a:rPr lang="en-US" sz="1600" dirty="0" smtClean="0">
              <a:latin typeface="Courier New" pitchFamily="49" charset="0"/>
              <a:cs typeface="Courier New" pitchFamily="49" charset="0"/>
            </a:rPr>
            <a:t> = ”Hello”;		</a:t>
          </a:r>
          <a:endParaRPr lang="en-IN" sz="1600" dirty="0">
            <a:latin typeface="Courier New" pitchFamily="49" charset="0"/>
            <a:cs typeface="Courier New" pitchFamily="49" charset="0"/>
          </a:endParaRPr>
        </a:p>
      </dgm:t>
    </dgm:pt>
    <dgm:pt modelId="{D7018E23-61CE-4B6D-B223-02AB5698C87A}" type="parTrans" cxnId="{8DD3736D-05DE-469B-A738-2D910B10C37D}">
      <dgm:prSet/>
      <dgm:spPr/>
      <dgm:t>
        <a:bodyPr/>
        <a:lstStyle/>
        <a:p>
          <a:endParaRPr lang="en-US"/>
        </a:p>
      </dgm:t>
    </dgm:pt>
    <dgm:pt modelId="{D3B4B784-F6EF-4F46-9DE5-38A967BDA6DD}" type="sibTrans" cxnId="{8DD3736D-05DE-469B-A738-2D910B10C37D}">
      <dgm:prSet/>
      <dgm:spPr/>
      <dgm:t>
        <a:bodyPr/>
        <a:lstStyle/>
        <a:p>
          <a:endParaRPr lang="en-US"/>
        </a:p>
      </dgm:t>
    </dgm:pt>
    <dgm:pt modelId="{F2148AE3-E720-424A-ACCB-C8A1D102DB0E}">
      <dgm:prSet custT="1"/>
      <dgm:spPr/>
      <dgm:t>
        <a:bodyPr/>
        <a:lstStyle/>
        <a:p>
          <a:pPr marL="457200" indent="-228600"/>
          <a:r>
            <a:rPr lang="en-US" sz="1600" dirty="0" err="1" smtClean="0">
              <a:latin typeface="Courier New" pitchFamily="49" charset="0"/>
              <a:cs typeface="Courier New" pitchFamily="49" charset="0"/>
            </a:rPr>
            <a:t>System.out.println</a:t>
          </a:r>
          <a:r>
            <a:rPr lang="en-US" sz="1600" dirty="0" smtClean="0">
              <a:latin typeface="Courier New" pitchFamily="49" charset="0"/>
              <a:cs typeface="Courier New" pitchFamily="49" charset="0"/>
            </a:rPr>
            <a:t>(</a:t>
          </a:r>
          <a:r>
            <a:rPr lang="en-US" sz="1600" dirty="0" err="1" smtClean="0">
              <a:latin typeface="Courier New" pitchFamily="49" charset="0"/>
              <a:cs typeface="Courier New" pitchFamily="49" charset="0"/>
            </a:rPr>
            <a:t>str.length</a:t>
          </a:r>
          <a:r>
            <a:rPr lang="en-US" sz="1600" dirty="0" smtClean="0">
              <a:latin typeface="Courier New" pitchFamily="49" charset="0"/>
              <a:cs typeface="Courier New" pitchFamily="49" charset="0"/>
            </a:rPr>
            <a:t>()); // output: 5	</a:t>
          </a:r>
          <a:endParaRPr lang="en-IN" sz="1600" dirty="0">
            <a:latin typeface="Courier New" pitchFamily="49" charset="0"/>
            <a:cs typeface="Courier New" pitchFamily="49" charset="0"/>
          </a:endParaRPr>
        </a:p>
      </dgm:t>
    </dgm:pt>
    <dgm:pt modelId="{F3C85B44-884E-4971-BAB5-A4EBE5926664}" type="parTrans" cxnId="{3658737F-ABB7-4F8B-B844-FE54FC316C20}">
      <dgm:prSet/>
      <dgm:spPr/>
      <dgm:t>
        <a:bodyPr/>
        <a:lstStyle/>
        <a:p>
          <a:endParaRPr lang="en-US"/>
        </a:p>
      </dgm:t>
    </dgm:pt>
    <dgm:pt modelId="{D64BC971-6FC3-475D-B2EA-C333C2820CC5}" type="sibTrans" cxnId="{3658737F-ABB7-4F8B-B844-FE54FC316C20}">
      <dgm:prSet/>
      <dgm:spPr/>
      <dgm:t>
        <a:bodyPr/>
        <a:lstStyle/>
        <a:p>
          <a:endParaRPr lang="en-US"/>
        </a:p>
      </dgm:t>
    </dgm:pt>
    <dgm:pt modelId="{88B460BA-0E3C-4F38-9505-46737A3F66B6}">
      <dgm:prSet custT="1"/>
      <dgm:spPr/>
      <dgm:t>
        <a:bodyPr/>
        <a:lstStyle/>
        <a:p>
          <a:pPr marL="228600" indent="-228600"/>
          <a:r>
            <a:rPr lang="en-US" sz="1600" dirty="0" smtClean="0">
              <a:latin typeface="Calibri" pitchFamily="34" charset="0"/>
              <a:cs typeface="Calibri" pitchFamily="34" charset="0"/>
            </a:rPr>
            <a:t>The index ranges from zero to </a:t>
          </a:r>
          <a:r>
            <a:rPr lang="en-US" sz="1600" dirty="0" smtClean="0">
              <a:latin typeface="Courier New" pitchFamily="49" charset="0"/>
              <a:cs typeface="Courier New" pitchFamily="49" charset="0"/>
            </a:rPr>
            <a:t>length() – 1</a:t>
          </a:r>
          <a:r>
            <a:rPr lang="en-US" sz="1600" dirty="0" smtClean="0">
              <a:latin typeface="Calibri" pitchFamily="34" charset="0"/>
              <a:cs typeface="Calibri" pitchFamily="34" charset="0"/>
            </a:rPr>
            <a:t>. </a:t>
          </a:r>
          <a:endParaRPr lang="en-IN" sz="1600" dirty="0">
            <a:latin typeface="Calibri" pitchFamily="34" charset="0"/>
            <a:cs typeface="Calibri" pitchFamily="34" charset="0"/>
          </a:endParaRPr>
        </a:p>
      </dgm:t>
    </dgm:pt>
    <dgm:pt modelId="{8BD1BC06-F716-4103-B7B8-2EE3101ECDB8}" type="parTrans" cxnId="{21EA9379-833E-4ADF-B6B9-74F6F4CD9A8C}">
      <dgm:prSet/>
      <dgm:spPr/>
      <dgm:t>
        <a:bodyPr/>
        <a:lstStyle/>
        <a:p>
          <a:endParaRPr lang="en-US"/>
        </a:p>
      </dgm:t>
    </dgm:pt>
    <dgm:pt modelId="{3C20089F-C58A-4FC0-9370-12930A8D1742}" type="sibTrans" cxnId="{21EA9379-833E-4ADF-B6B9-74F6F4CD9A8C}">
      <dgm:prSet/>
      <dgm:spPr/>
      <dgm:t>
        <a:bodyPr/>
        <a:lstStyle/>
        <a:p>
          <a:endParaRPr lang="en-US"/>
        </a:p>
      </dgm:t>
    </dgm:pt>
    <dgm:pt modelId="{E393A162-0B69-4975-8B49-6541A53BB1DB}">
      <dgm:prSet custT="1"/>
      <dgm:spPr/>
      <dgm:t>
        <a:bodyPr/>
        <a:lstStyle/>
        <a:p>
          <a:pPr marL="228600" indent="-228600"/>
          <a:r>
            <a:rPr lang="en-US" sz="1600" dirty="0" smtClean="0">
              <a:latin typeface="Calibri" pitchFamily="34" charset="0"/>
              <a:cs typeface="Calibri" pitchFamily="34" charset="0"/>
            </a:rPr>
            <a:t>The index of the first character starts at zero. For example,</a:t>
          </a:r>
          <a:endParaRPr lang="en-IN" sz="1600" dirty="0">
            <a:latin typeface="Calibri" pitchFamily="34" charset="0"/>
            <a:cs typeface="Calibri" pitchFamily="34" charset="0"/>
          </a:endParaRPr>
        </a:p>
      </dgm:t>
    </dgm:pt>
    <dgm:pt modelId="{BC7E8663-9018-446B-83FB-9A20AA8A8498}" type="parTrans" cxnId="{2393C08C-7E8D-4E97-A8B3-8E3453FD0469}">
      <dgm:prSet/>
      <dgm:spPr/>
      <dgm:t>
        <a:bodyPr/>
        <a:lstStyle/>
        <a:p>
          <a:endParaRPr lang="en-US"/>
        </a:p>
      </dgm:t>
    </dgm:pt>
    <dgm:pt modelId="{7910362B-3DB5-4926-B206-DA1ECA9D2167}" type="sibTrans" cxnId="{2393C08C-7E8D-4E97-A8B3-8E3453FD0469}">
      <dgm:prSet/>
      <dgm:spPr/>
      <dgm:t>
        <a:bodyPr/>
        <a:lstStyle/>
        <a:p>
          <a:endParaRPr lang="en-US"/>
        </a:p>
      </dgm:t>
    </dgm:pt>
    <dgm:pt modelId="{CAE61DD0-EB0E-4FC5-AD6A-1030A6633312}">
      <dgm:prSet custT="1"/>
      <dgm:spPr/>
      <dgm:t>
        <a:bodyPr/>
        <a:lstStyle/>
        <a:p>
          <a:pPr marL="457200" indent="-228600"/>
          <a:r>
            <a:rPr lang="en-US" sz="1600" dirty="0" err="1" smtClean="0">
              <a:latin typeface="Courier New" pitchFamily="49" charset="0"/>
              <a:cs typeface="Courier New" pitchFamily="49" charset="0"/>
            </a:rPr>
            <a:t>System.out.println</a:t>
          </a:r>
          <a:r>
            <a:rPr lang="en-US" sz="1600" dirty="0" smtClean="0">
              <a:latin typeface="Courier New" pitchFamily="49" charset="0"/>
              <a:cs typeface="Courier New" pitchFamily="49" charset="0"/>
            </a:rPr>
            <a:t>(</a:t>
          </a:r>
          <a:r>
            <a:rPr lang="en-US" sz="1600" dirty="0" err="1" smtClean="0">
              <a:latin typeface="Courier New" pitchFamily="49" charset="0"/>
              <a:cs typeface="Courier New" pitchFamily="49" charset="0"/>
            </a:rPr>
            <a:t>str.charAt</a:t>
          </a:r>
          <a:r>
            <a:rPr lang="en-US" sz="1600" dirty="0" smtClean="0">
              <a:latin typeface="Courier New" pitchFamily="49" charset="0"/>
              <a:cs typeface="Courier New" pitchFamily="49" charset="0"/>
            </a:rPr>
            <a:t>(2));  // output: ‘l’</a:t>
          </a:r>
          <a:endParaRPr lang="en-IN" sz="1600" dirty="0">
            <a:latin typeface="Calibri" pitchFamily="34" charset="0"/>
            <a:cs typeface="Calibri" pitchFamily="34" charset="0"/>
          </a:endParaRPr>
        </a:p>
      </dgm:t>
    </dgm:pt>
    <dgm:pt modelId="{27488729-9A76-4329-8126-B53F1850184F}" type="parTrans" cxnId="{D6786610-495B-4E3C-898F-C3BA54C5ED53}">
      <dgm:prSet/>
      <dgm:spPr/>
      <dgm:t>
        <a:bodyPr/>
        <a:lstStyle/>
        <a:p>
          <a:endParaRPr lang="en-US"/>
        </a:p>
      </dgm:t>
    </dgm:pt>
    <dgm:pt modelId="{6B085AC0-DF30-4CC3-A666-64D6DD1C7109}" type="sibTrans" cxnId="{D6786610-495B-4E3C-898F-C3BA54C5ED53}">
      <dgm:prSet/>
      <dgm:spPr/>
      <dgm:t>
        <a:bodyPr/>
        <a:lstStyle/>
        <a:p>
          <a:endParaRPr lang="en-US"/>
        </a:p>
      </dgm:t>
    </dgm:pt>
    <dgm:pt modelId="{B4F41D7B-5D8A-4A3D-852C-C5AB6BF75DB1}">
      <dgm:prSet custT="1"/>
      <dgm:spPr/>
      <dgm:t>
        <a:bodyPr/>
        <a:lstStyle/>
        <a:p>
          <a:pPr marL="228600" indent="-228600"/>
          <a:r>
            <a:rPr lang="en-US" sz="1600" dirty="0" smtClean="0">
              <a:latin typeface="Calibri" pitchFamily="34" charset="0"/>
              <a:cs typeface="Calibri" pitchFamily="34" charset="0"/>
            </a:rPr>
            <a:t>If the length of the string is zero, the original String object is returned, otherwise a new </a:t>
          </a:r>
          <a:r>
            <a:rPr lang="en-US" sz="1600" dirty="0" smtClean="0">
              <a:latin typeface="Courier New" pitchFamily="49" charset="0"/>
              <a:cs typeface="Courier New" pitchFamily="49" charset="0"/>
            </a:rPr>
            <a:t>String</a:t>
          </a:r>
          <a:r>
            <a:rPr lang="en-US" sz="1600" dirty="0" smtClean="0">
              <a:latin typeface="Calibri" pitchFamily="34" charset="0"/>
              <a:cs typeface="Calibri" pitchFamily="34" charset="0"/>
            </a:rPr>
            <a:t> object is returned.		</a:t>
          </a:r>
          <a:endParaRPr lang="en-IN" sz="1600" dirty="0">
            <a:latin typeface="Calibri" pitchFamily="34" charset="0"/>
            <a:cs typeface="Calibri" pitchFamily="34" charset="0"/>
          </a:endParaRPr>
        </a:p>
      </dgm:t>
    </dgm:pt>
    <dgm:pt modelId="{16829904-16F1-461C-8C12-21947BCE69C0}" type="parTrans" cxnId="{09071B37-4593-4289-A92D-9C19A6E8FE82}">
      <dgm:prSet/>
      <dgm:spPr/>
      <dgm:t>
        <a:bodyPr/>
        <a:lstStyle/>
        <a:p>
          <a:endParaRPr lang="en-US"/>
        </a:p>
      </dgm:t>
    </dgm:pt>
    <dgm:pt modelId="{A490CE0F-5BE4-43D1-BF9F-FFA8F31CA6D6}" type="sibTrans" cxnId="{09071B37-4593-4289-A92D-9C19A6E8FE82}">
      <dgm:prSet/>
      <dgm:spPr/>
      <dgm:t>
        <a:bodyPr/>
        <a:lstStyle/>
        <a:p>
          <a:endParaRPr lang="en-US"/>
        </a:p>
      </dgm:t>
    </dgm:pt>
    <dgm:pt modelId="{72BEF661-3328-44AE-8A9D-CD1AD0DAA1AB}">
      <dgm:prSet custT="1"/>
      <dgm:spPr/>
      <dgm:t>
        <a:bodyPr/>
        <a:lstStyle/>
        <a:p>
          <a:pPr marL="457200" indent="-228600"/>
          <a:r>
            <a:rPr lang="en-US" sz="1600" dirty="0" err="1" smtClean="0">
              <a:latin typeface="Courier New" pitchFamily="49" charset="0"/>
              <a:cs typeface="Courier New" pitchFamily="49" charset="0"/>
            </a:rPr>
            <a:t>System.out.println</a:t>
          </a:r>
          <a:r>
            <a:rPr lang="en-US" sz="1600" dirty="0" smtClean="0">
              <a:latin typeface="Courier New" pitchFamily="49" charset="0"/>
              <a:cs typeface="Courier New" pitchFamily="49" charset="0"/>
            </a:rPr>
            <a:t>(</a:t>
          </a:r>
          <a:r>
            <a:rPr lang="en-US" sz="1600" dirty="0" err="1" smtClean="0">
              <a:latin typeface="Courier New" pitchFamily="49" charset="0"/>
              <a:cs typeface="Courier New" pitchFamily="49" charset="0"/>
            </a:rPr>
            <a:t>str.concat</a:t>
          </a:r>
          <a:r>
            <a:rPr lang="en-US" sz="1600" dirty="0" smtClean="0">
              <a:latin typeface="Courier New" pitchFamily="49" charset="0"/>
              <a:cs typeface="Courier New" pitchFamily="49" charset="0"/>
            </a:rPr>
            <a:t>(”World”)); </a:t>
          </a:r>
          <a:br>
            <a:rPr lang="en-US" sz="1600" dirty="0" smtClean="0">
              <a:latin typeface="Courier New" pitchFamily="49" charset="0"/>
              <a:cs typeface="Courier New" pitchFamily="49" charset="0"/>
            </a:rPr>
          </a:br>
          <a:r>
            <a:rPr lang="en-US" sz="1600" dirty="0" smtClean="0">
              <a:latin typeface="Courier New" pitchFamily="49" charset="0"/>
              <a:cs typeface="Courier New" pitchFamily="49" charset="0"/>
            </a:rPr>
            <a:t>// output: ‘</a:t>
          </a:r>
          <a:r>
            <a:rPr lang="en-US" sz="1600" dirty="0" err="1" smtClean="0">
              <a:latin typeface="Courier New" pitchFamily="49" charset="0"/>
              <a:cs typeface="Courier New" pitchFamily="49" charset="0"/>
            </a:rPr>
            <a:t>HelloWorld</a:t>
          </a:r>
          <a:r>
            <a:rPr lang="en-US" sz="1600" dirty="0" smtClean="0">
              <a:latin typeface="Courier New" pitchFamily="49" charset="0"/>
              <a:cs typeface="Courier New" pitchFamily="49" charset="0"/>
            </a:rPr>
            <a:t>’</a:t>
          </a:r>
          <a:endParaRPr lang="en-IN" sz="1600" dirty="0">
            <a:latin typeface="Courier New" pitchFamily="49" charset="0"/>
            <a:cs typeface="Courier New" pitchFamily="49" charset="0"/>
          </a:endParaRPr>
        </a:p>
      </dgm:t>
    </dgm:pt>
    <dgm:pt modelId="{C3027E94-E4F8-429A-A8A7-0D52E651412B}" type="parTrans" cxnId="{1837D6DF-A494-4D5B-B190-650EF665605C}">
      <dgm:prSet/>
      <dgm:spPr/>
      <dgm:t>
        <a:bodyPr/>
        <a:lstStyle/>
        <a:p>
          <a:endParaRPr lang="en-US"/>
        </a:p>
      </dgm:t>
    </dgm:pt>
    <dgm:pt modelId="{9F949A1F-9163-435F-9A17-6CBB966235A4}" type="sibTrans" cxnId="{1837D6DF-A494-4D5B-B190-650EF665605C}">
      <dgm:prSet/>
      <dgm:spPr/>
      <dgm:t>
        <a:bodyPr/>
        <a:lstStyle/>
        <a:p>
          <a:endParaRPr lang="en-US"/>
        </a:p>
      </dgm:t>
    </dgm:pt>
    <dgm:pt modelId="{726BFED6-59D2-4F7E-90B2-0814C54F0E71}" type="pres">
      <dgm:prSet presAssocID="{77C6A721-0D40-49DF-9896-538D015E2C22}" presName="linear" presStyleCnt="0">
        <dgm:presLayoutVars>
          <dgm:dir/>
          <dgm:animLvl val="lvl"/>
          <dgm:resizeHandles val="exact"/>
        </dgm:presLayoutVars>
      </dgm:prSet>
      <dgm:spPr/>
      <dgm:t>
        <a:bodyPr/>
        <a:lstStyle/>
        <a:p>
          <a:endParaRPr lang="en-IN"/>
        </a:p>
      </dgm:t>
    </dgm:pt>
    <dgm:pt modelId="{9825C2F4-6259-4087-975F-D7E57656305B}" type="pres">
      <dgm:prSet presAssocID="{8A9CBDE3-943D-44B1-AA3B-2C775C191735}" presName="parentLin" presStyleCnt="0"/>
      <dgm:spPr/>
      <dgm:t>
        <a:bodyPr/>
        <a:lstStyle/>
        <a:p>
          <a:endParaRPr lang="en-IN"/>
        </a:p>
      </dgm:t>
    </dgm:pt>
    <dgm:pt modelId="{8AFF8CDB-0AF9-4EA6-BECC-E63ACC5B5E29}" type="pres">
      <dgm:prSet presAssocID="{8A9CBDE3-943D-44B1-AA3B-2C775C191735}" presName="parentLeftMargin" presStyleLbl="node1" presStyleIdx="0" presStyleCnt="3"/>
      <dgm:spPr/>
      <dgm:t>
        <a:bodyPr/>
        <a:lstStyle/>
        <a:p>
          <a:endParaRPr lang="en-IN"/>
        </a:p>
      </dgm:t>
    </dgm:pt>
    <dgm:pt modelId="{944BAB04-7C51-4F32-B3D9-6B3BFE861060}" type="pres">
      <dgm:prSet presAssocID="{8A9CBDE3-943D-44B1-AA3B-2C775C191735}" presName="parentText" presStyleLbl="node1" presStyleIdx="0" presStyleCnt="3" custScaleX="100849" custScaleY="95075">
        <dgm:presLayoutVars>
          <dgm:chMax val="0"/>
          <dgm:bulletEnabled val="1"/>
        </dgm:presLayoutVars>
      </dgm:prSet>
      <dgm:spPr/>
      <dgm:t>
        <a:bodyPr/>
        <a:lstStyle/>
        <a:p>
          <a:endParaRPr lang="en-IN"/>
        </a:p>
      </dgm:t>
    </dgm:pt>
    <dgm:pt modelId="{0B92971E-CD3F-40AB-A72B-D3F249C8A999}" type="pres">
      <dgm:prSet presAssocID="{8A9CBDE3-943D-44B1-AA3B-2C775C191735}" presName="negativeSpace" presStyleCnt="0"/>
      <dgm:spPr/>
      <dgm:t>
        <a:bodyPr/>
        <a:lstStyle/>
        <a:p>
          <a:endParaRPr lang="en-IN"/>
        </a:p>
      </dgm:t>
    </dgm:pt>
    <dgm:pt modelId="{A3794F34-CF38-4878-8BA7-B0E44BC4E8BE}" type="pres">
      <dgm:prSet presAssocID="{8A9CBDE3-943D-44B1-AA3B-2C775C191735}" presName="childText" presStyleLbl="conFgAcc1" presStyleIdx="0" presStyleCnt="3">
        <dgm:presLayoutVars>
          <dgm:bulletEnabled val="1"/>
        </dgm:presLayoutVars>
      </dgm:prSet>
      <dgm:spPr>
        <a:prstGeom prst="rect">
          <a:avLst/>
        </a:prstGeom>
      </dgm:spPr>
      <dgm:t>
        <a:bodyPr/>
        <a:lstStyle/>
        <a:p>
          <a:endParaRPr lang="en-IN"/>
        </a:p>
      </dgm:t>
    </dgm:pt>
    <dgm:pt modelId="{F2E948CE-AB6E-441B-9C84-EB73198946D1}" type="pres">
      <dgm:prSet presAssocID="{4BE0501D-50E8-49B5-950C-96E7596EBD91}" presName="spaceBetweenRectangles" presStyleCnt="0"/>
      <dgm:spPr/>
      <dgm:t>
        <a:bodyPr/>
        <a:lstStyle/>
        <a:p>
          <a:endParaRPr lang="en-IN"/>
        </a:p>
      </dgm:t>
    </dgm:pt>
    <dgm:pt modelId="{29C14D80-9378-4DBC-8F98-7A1924A78E08}" type="pres">
      <dgm:prSet presAssocID="{0B2AD9EF-F3ED-4D54-857D-CC1F43F8AFD6}" presName="parentLin" presStyleCnt="0"/>
      <dgm:spPr/>
      <dgm:t>
        <a:bodyPr/>
        <a:lstStyle/>
        <a:p>
          <a:endParaRPr lang="en-IN"/>
        </a:p>
      </dgm:t>
    </dgm:pt>
    <dgm:pt modelId="{DD0F1857-B597-431D-9A0F-C159A0C4F7FE}" type="pres">
      <dgm:prSet presAssocID="{0B2AD9EF-F3ED-4D54-857D-CC1F43F8AFD6}" presName="parentLeftMargin" presStyleLbl="node1" presStyleIdx="0" presStyleCnt="3"/>
      <dgm:spPr/>
      <dgm:t>
        <a:bodyPr/>
        <a:lstStyle/>
        <a:p>
          <a:endParaRPr lang="en-IN"/>
        </a:p>
      </dgm:t>
    </dgm:pt>
    <dgm:pt modelId="{0BC5C34C-6965-41B3-8AB2-EFFE6BA44191}" type="pres">
      <dgm:prSet presAssocID="{0B2AD9EF-F3ED-4D54-857D-CC1F43F8AFD6}" presName="parentText" presStyleLbl="node1" presStyleIdx="1" presStyleCnt="3" custScaleX="99151" custScaleY="112638">
        <dgm:presLayoutVars>
          <dgm:chMax val="0"/>
          <dgm:bulletEnabled val="1"/>
        </dgm:presLayoutVars>
      </dgm:prSet>
      <dgm:spPr/>
      <dgm:t>
        <a:bodyPr/>
        <a:lstStyle/>
        <a:p>
          <a:endParaRPr lang="en-IN"/>
        </a:p>
      </dgm:t>
    </dgm:pt>
    <dgm:pt modelId="{CA2529F1-05C9-4708-AE54-66005BE69934}" type="pres">
      <dgm:prSet presAssocID="{0B2AD9EF-F3ED-4D54-857D-CC1F43F8AFD6}" presName="negativeSpace" presStyleCnt="0"/>
      <dgm:spPr/>
      <dgm:t>
        <a:bodyPr/>
        <a:lstStyle/>
        <a:p>
          <a:endParaRPr lang="en-IN"/>
        </a:p>
      </dgm:t>
    </dgm:pt>
    <dgm:pt modelId="{B6BC36D8-D5B0-4749-B56F-AC6C50C43627}" type="pres">
      <dgm:prSet presAssocID="{0B2AD9EF-F3ED-4D54-857D-CC1F43F8AFD6}" presName="childText" presStyleLbl="conFgAcc1" presStyleIdx="1" presStyleCnt="3">
        <dgm:presLayoutVars>
          <dgm:bulletEnabled val="1"/>
        </dgm:presLayoutVars>
      </dgm:prSet>
      <dgm:spPr/>
      <dgm:t>
        <a:bodyPr/>
        <a:lstStyle/>
        <a:p>
          <a:endParaRPr lang="en-IN"/>
        </a:p>
      </dgm:t>
    </dgm:pt>
    <dgm:pt modelId="{B64AF64E-1D7D-416F-B093-80974671264D}" type="pres">
      <dgm:prSet presAssocID="{5413F2E3-6E5C-4C54-83C2-8648AA013DB4}" presName="spaceBetweenRectangles" presStyleCnt="0"/>
      <dgm:spPr/>
    </dgm:pt>
    <dgm:pt modelId="{64D1F4A4-5768-4FB2-ADD9-14284D71FA43}" type="pres">
      <dgm:prSet presAssocID="{BBACA9B0-2CD9-4516-AD0F-067CA9977751}" presName="parentLin" presStyleCnt="0"/>
      <dgm:spPr/>
    </dgm:pt>
    <dgm:pt modelId="{D1282F08-642C-436A-9A6E-A03A552F3432}" type="pres">
      <dgm:prSet presAssocID="{BBACA9B0-2CD9-4516-AD0F-067CA9977751}" presName="parentLeftMargin" presStyleLbl="node1" presStyleIdx="1" presStyleCnt="3"/>
      <dgm:spPr/>
      <dgm:t>
        <a:bodyPr/>
        <a:lstStyle/>
        <a:p>
          <a:endParaRPr lang="en-US"/>
        </a:p>
      </dgm:t>
    </dgm:pt>
    <dgm:pt modelId="{18897177-79B7-4417-A681-1C7E187C3B8F}" type="pres">
      <dgm:prSet presAssocID="{BBACA9B0-2CD9-4516-AD0F-067CA9977751}" presName="parentText" presStyleLbl="node1" presStyleIdx="2" presStyleCnt="3">
        <dgm:presLayoutVars>
          <dgm:chMax val="0"/>
          <dgm:bulletEnabled val="1"/>
        </dgm:presLayoutVars>
      </dgm:prSet>
      <dgm:spPr/>
      <dgm:t>
        <a:bodyPr/>
        <a:lstStyle/>
        <a:p>
          <a:endParaRPr lang="en-IN"/>
        </a:p>
      </dgm:t>
    </dgm:pt>
    <dgm:pt modelId="{406DC159-8FC9-4746-982F-A5CC7E46AE6A}" type="pres">
      <dgm:prSet presAssocID="{BBACA9B0-2CD9-4516-AD0F-067CA9977751}" presName="negativeSpace" presStyleCnt="0"/>
      <dgm:spPr/>
    </dgm:pt>
    <dgm:pt modelId="{E9404177-3221-4087-A4A1-1CC618D16F83}" type="pres">
      <dgm:prSet presAssocID="{BBACA9B0-2CD9-4516-AD0F-067CA9977751}" presName="childText" presStyleLbl="conFgAcc1" presStyleIdx="2" presStyleCnt="3" custLinFactNeighborY="22032">
        <dgm:presLayoutVars>
          <dgm:bulletEnabled val="1"/>
        </dgm:presLayoutVars>
      </dgm:prSet>
      <dgm:spPr/>
      <dgm:t>
        <a:bodyPr/>
        <a:lstStyle/>
        <a:p>
          <a:endParaRPr lang="en-IN"/>
        </a:p>
      </dgm:t>
    </dgm:pt>
  </dgm:ptLst>
  <dgm:cxnLst>
    <dgm:cxn modelId="{619F78A7-E08E-4B48-AA47-92CCC7861812}" srcId="{8A9CBDE3-943D-44B1-AA3B-2C775C191735}" destId="{9FC1ADC8-7F36-47E7-B130-C3A42FC82872}" srcOrd="0" destOrd="0" parTransId="{8C52DD2E-B684-443D-A914-0BE5D3DC3799}" sibTransId="{DBA31889-FDE3-462B-822B-367B3969F235}"/>
    <dgm:cxn modelId="{B2ECDA9E-2100-4396-B3B5-BB65E736B4CC}" type="presOf" srcId="{BBACA9B0-2CD9-4516-AD0F-067CA9977751}" destId="{D1282F08-642C-436A-9A6E-A03A552F3432}" srcOrd="0" destOrd="0" presId="urn:microsoft.com/office/officeart/2005/8/layout/list1"/>
    <dgm:cxn modelId="{BE3BE445-26C7-45D2-A296-02F778D80515}" type="presOf" srcId="{8A9CBDE3-943D-44B1-AA3B-2C775C191735}" destId="{944BAB04-7C51-4F32-B3D9-6B3BFE861060}" srcOrd="1" destOrd="0" presId="urn:microsoft.com/office/officeart/2005/8/layout/list1"/>
    <dgm:cxn modelId="{B2EE631D-8B56-4D01-BAE3-73C07AB6B193}" type="presOf" srcId="{8A9CBDE3-943D-44B1-AA3B-2C775C191735}" destId="{8AFF8CDB-0AF9-4EA6-BECC-E63ACC5B5E29}" srcOrd="0" destOrd="0" presId="urn:microsoft.com/office/officeart/2005/8/layout/list1"/>
    <dgm:cxn modelId="{F15AB5A1-4C60-4272-8EFE-4E187F98D232}" type="presOf" srcId="{0B2AD9EF-F3ED-4D54-857D-CC1F43F8AFD6}" destId="{DD0F1857-B597-431D-9A0F-C159A0C4F7FE}" srcOrd="0" destOrd="0" presId="urn:microsoft.com/office/officeart/2005/8/layout/list1"/>
    <dgm:cxn modelId="{29087BB2-6F4C-4FCA-A04E-7FD4A3D7E575}" type="presOf" srcId="{504AD80A-1828-4AD0-A2B4-AC81A8B79AA6}" destId="{B6BC36D8-D5B0-4749-B56F-AC6C50C43627}" srcOrd="0" destOrd="0" presId="urn:microsoft.com/office/officeart/2005/8/layout/list1"/>
    <dgm:cxn modelId="{8AE462CB-E081-4FCD-A731-520AEC15AB97}" type="presOf" srcId="{B4F41D7B-5D8A-4A3D-852C-C5AB6BF75DB1}" destId="{E9404177-3221-4087-A4A1-1CC618D16F83}" srcOrd="0" destOrd="1" presId="urn:microsoft.com/office/officeart/2005/8/layout/list1"/>
    <dgm:cxn modelId="{2385B0BD-5786-4BFA-8DDD-7644BE20726B}" type="presOf" srcId="{88B460BA-0E3C-4F38-9505-46737A3F66B6}" destId="{B6BC36D8-D5B0-4749-B56F-AC6C50C43627}" srcOrd="0" destOrd="1" presId="urn:microsoft.com/office/officeart/2005/8/layout/list1"/>
    <dgm:cxn modelId="{D6786610-495B-4E3C-898F-C3BA54C5ED53}" srcId="{0B2AD9EF-F3ED-4D54-857D-CC1F43F8AFD6}" destId="{CAE61DD0-EB0E-4FC5-AD6A-1030A6633312}" srcOrd="3" destOrd="0" parTransId="{27488729-9A76-4329-8126-B53F1850184F}" sibTransId="{6B085AC0-DF30-4CC3-A666-64D6DD1C7109}"/>
    <dgm:cxn modelId="{4A5AA6EE-3E63-45BA-A135-E74C94A614D3}" type="presOf" srcId="{77C6A721-0D40-49DF-9896-538D015E2C22}" destId="{726BFED6-59D2-4F7E-90B2-0814C54F0E71}" srcOrd="0" destOrd="0" presId="urn:microsoft.com/office/officeart/2005/8/layout/list1"/>
    <dgm:cxn modelId="{BFA0A12F-227E-4696-81EE-9E04E74CA5B3}" type="presOf" srcId="{97883F54-F4DE-47B1-82AD-E15A8F914904}" destId="{E9404177-3221-4087-A4A1-1CC618D16F83}" srcOrd="0" destOrd="0" presId="urn:microsoft.com/office/officeart/2005/8/layout/list1"/>
    <dgm:cxn modelId="{1837D6DF-A494-4D5B-B190-650EF665605C}" srcId="{BBACA9B0-2CD9-4516-AD0F-067CA9977751}" destId="{72BEF661-3328-44AE-8A9D-CD1AD0DAA1AB}" srcOrd="2" destOrd="0" parTransId="{C3027E94-E4F8-429A-A8A7-0D52E651412B}" sibTransId="{9F949A1F-9163-435F-9A17-6CBB966235A4}"/>
    <dgm:cxn modelId="{20453D00-3DB8-4AF5-9BA0-B7792E11A813}" type="presOf" srcId="{E393A162-0B69-4975-8B49-6541A53BB1DB}" destId="{B6BC36D8-D5B0-4749-B56F-AC6C50C43627}" srcOrd="0" destOrd="2" presId="urn:microsoft.com/office/officeart/2005/8/layout/list1"/>
    <dgm:cxn modelId="{894EC59B-1E71-454F-BD37-C73EC3DFE0DC}" type="presOf" srcId="{72BEF661-3328-44AE-8A9D-CD1AD0DAA1AB}" destId="{E9404177-3221-4087-A4A1-1CC618D16F83}" srcOrd="0" destOrd="2" presId="urn:microsoft.com/office/officeart/2005/8/layout/list1"/>
    <dgm:cxn modelId="{8315022C-D5A4-4066-9704-550D5BC83EFE}" type="presOf" srcId="{0B2AD9EF-F3ED-4D54-857D-CC1F43F8AFD6}" destId="{0BC5C34C-6965-41B3-8AB2-EFFE6BA44191}" srcOrd="1" destOrd="0" presId="urn:microsoft.com/office/officeart/2005/8/layout/list1"/>
    <dgm:cxn modelId="{E80BB0A0-9250-45BA-AFC8-CFE59A73F68A}" type="presOf" srcId="{CAE61DD0-EB0E-4FC5-AD6A-1030A6633312}" destId="{B6BC36D8-D5B0-4749-B56F-AC6C50C43627}" srcOrd="0" destOrd="3" presId="urn:microsoft.com/office/officeart/2005/8/layout/list1"/>
    <dgm:cxn modelId="{5D10C96A-BC58-40CE-BD1B-6B5CBE0F627A}" type="presOf" srcId="{F2148AE3-E720-424A-ACCB-C8A1D102DB0E}" destId="{A3794F34-CF38-4878-8BA7-B0E44BC4E8BE}" srcOrd="0" destOrd="2" presId="urn:microsoft.com/office/officeart/2005/8/layout/list1"/>
    <dgm:cxn modelId="{361921E5-4F23-4550-8C7B-E62475EB595F}" type="presOf" srcId="{BBACA9B0-2CD9-4516-AD0F-067CA9977751}" destId="{18897177-79B7-4417-A681-1C7E187C3B8F}" srcOrd="1" destOrd="0" presId="urn:microsoft.com/office/officeart/2005/8/layout/list1"/>
    <dgm:cxn modelId="{01758F51-573D-4E96-8E50-037EEFCD29C5}" srcId="{BBACA9B0-2CD9-4516-AD0F-067CA9977751}" destId="{97883F54-F4DE-47B1-82AD-E15A8F914904}" srcOrd="0" destOrd="0" parTransId="{2D225913-4DA6-41FC-8486-63F978A50F7C}" sibTransId="{14303494-98D2-44D7-93B9-947A792CB212}"/>
    <dgm:cxn modelId="{3C413642-3007-4C9A-A71A-5BF29F80749E}" srcId="{77C6A721-0D40-49DF-9896-538D015E2C22}" destId="{8A9CBDE3-943D-44B1-AA3B-2C775C191735}" srcOrd="0" destOrd="0" parTransId="{47F20488-F57B-4EAA-AC28-0E61598F5785}" sibTransId="{4BE0501D-50E8-49B5-950C-96E7596EBD91}"/>
    <dgm:cxn modelId="{2C11CF49-7C72-40FA-8272-C93DB4EADF2E}" type="presOf" srcId="{9FC1ADC8-7F36-47E7-B130-C3A42FC82872}" destId="{A3794F34-CF38-4878-8BA7-B0E44BC4E8BE}" srcOrd="0" destOrd="0" presId="urn:microsoft.com/office/officeart/2005/8/layout/list1"/>
    <dgm:cxn modelId="{3658737F-ABB7-4F8B-B844-FE54FC316C20}" srcId="{8A9CBDE3-943D-44B1-AA3B-2C775C191735}" destId="{F2148AE3-E720-424A-ACCB-C8A1D102DB0E}" srcOrd="2" destOrd="0" parTransId="{F3C85B44-884E-4971-BAB5-A4EBE5926664}" sibTransId="{D64BC971-6FC3-475D-B2EA-C333C2820CC5}"/>
    <dgm:cxn modelId="{94E8BC17-4995-4E16-870A-B6225CC5D93D}" type="presOf" srcId="{DC571926-18EE-4376-90CD-C26DE91CEB59}" destId="{A3794F34-CF38-4878-8BA7-B0E44BC4E8BE}" srcOrd="0" destOrd="1" presId="urn:microsoft.com/office/officeart/2005/8/layout/list1"/>
    <dgm:cxn modelId="{2393C08C-7E8D-4E97-A8B3-8E3453FD0469}" srcId="{0B2AD9EF-F3ED-4D54-857D-CC1F43F8AFD6}" destId="{E393A162-0B69-4975-8B49-6541A53BB1DB}" srcOrd="2" destOrd="0" parTransId="{BC7E8663-9018-446B-83FB-9A20AA8A8498}" sibTransId="{7910362B-3DB5-4926-B206-DA1ECA9D2167}"/>
    <dgm:cxn modelId="{2E00ED85-0910-46BD-981D-4C601EECDEE7}" srcId="{77C6A721-0D40-49DF-9896-538D015E2C22}" destId="{BBACA9B0-2CD9-4516-AD0F-067CA9977751}" srcOrd="2" destOrd="0" parTransId="{B90D43CE-1114-4E10-9DD7-0C0BAD8685E6}" sibTransId="{8F08A972-1F91-4E53-96AB-BACC0CD5C85D}"/>
    <dgm:cxn modelId="{09071B37-4593-4289-A92D-9C19A6E8FE82}" srcId="{BBACA9B0-2CD9-4516-AD0F-067CA9977751}" destId="{B4F41D7B-5D8A-4A3D-852C-C5AB6BF75DB1}" srcOrd="1" destOrd="0" parTransId="{16829904-16F1-461C-8C12-21947BCE69C0}" sibTransId="{A490CE0F-5BE4-43D1-BF9F-FFA8F31CA6D6}"/>
    <dgm:cxn modelId="{4226712F-F6F9-49E6-ABA8-AA8379CE0241}" srcId="{77C6A721-0D40-49DF-9896-538D015E2C22}" destId="{0B2AD9EF-F3ED-4D54-857D-CC1F43F8AFD6}" srcOrd="1" destOrd="0" parTransId="{B75A5741-41EB-4D30-B3D7-C02723BCF508}" sibTransId="{5413F2E3-6E5C-4C54-83C2-8648AA013DB4}"/>
    <dgm:cxn modelId="{21EA9379-833E-4ADF-B6B9-74F6F4CD9A8C}" srcId="{0B2AD9EF-F3ED-4D54-857D-CC1F43F8AFD6}" destId="{88B460BA-0E3C-4F38-9505-46737A3F66B6}" srcOrd="1" destOrd="0" parTransId="{8BD1BC06-F716-4103-B7B8-2EE3101ECDB8}" sibTransId="{3C20089F-C58A-4FC0-9370-12930A8D1742}"/>
    <dgm:cxn modelId="{8DD3736D-05DE-469B-A738-2D910B10C37D}" srcId="{8A9CBDE3-943D-44B1-AA3B-2C775C191735}" destId="{DC571926-18EE-4376-90CD-C26DE91CEB59}" srcOrd="1" destOrd="0" parTransId="{D7018E23-61CE-4B6D-B223-02AB5698C87A}" sibTransId="{D3B4B784-F6EF-4F46-9DE5-38A967BDA6DD}"/>
    <dgm:cxn modelId="{1C80C4B9-1C3E-44EB-A29E-E068F56E3A87}" srcId="{0B2AD9EF-F3ED-4D54-857D-CC1F43F8AFD6}" destId="{504AD80A-1828-4AD0-A2B4-AC81A8B79AA6}" srcOrd="0" destOrd="0" parTransId="{0F299833-B2D7-40A7-98AB-F3F593A4D8A2}" sibTransId="{6ABA12B4-5712-443D-A883-686ED84EBDD3}"/>
    <dgm:cxn modelId="{174F48DB-7779-49DE-83A2-CC59BF3664AC}" type="presParOf" srcId="{726BFED6-59D2-4F7E-90B2-0814C54F0E71}" destId="{9825C2F4-6259-4087-975F-D7E57656305B}" srcOrd="0" destOrd="0" presId="urn:microsoft.com/office/officeart/2005/8/layout/list1"/>
    <dgm:cxn modelId="{276C35AE-58E3-42C5-9554-DD7F1B059588}" type="presParOf" srcId="{9825C2F4-6259-4087-975F-D7E57656305B}" destId="{8AFF8CDB-0AF9-4EA6-BECC-E63ACC5B5E29}" srcOrd="0" destOrd="0" presId="urn:microsoft.com/office/officeart/2005/8/layout/list1"/>
    <dgm:cxn modelId="{9B2F58A9-FF70-43C9-9BFD-C35B2FE6F4FB}" type="presParOf" srcId="{9825C2F4-6259-4087-975F-D7E57656305B}" destId="{944BAB04-7C51-4F32-B3D9-6B3BFE861060}" srcOrd="1" destOrd="0" presId="urn:microsoft.com/office/officeart/2005/8/layout/list1"/>
    <dgm:cxn modelId="{244D09F2-B4B5-4035-9701-D3EB4EED57CC}" type="presParOf" srcId="{726BFED6-59D2-4F7E-90B2-0814C54F0E71}" destId="{0B92971E-CD3F-40AB-A72B-D3F249C8A999}" srcOrd="1" destOrd="0" presId="urn:microsoft.com/office/officeart/2005/8/layout/list1"/>
    <dgm:cxn modelId="{7D0F61A1-6020-49B7-84E6-665C398336DB}" type="presParOf" srcId="{726BFED6-59D2-4F7E-90B2-0814C54F0E71}" destId="{A3794F34-CF38-4878-8BA7-B0E44BC4E8BE}" srcOrd="2" destOrd="0" presId="urn:microsoft.com/office/officeart/2005/8/layout/list1"/>
    <dgm:cxn modelId="{DF353C01-9F06-450D-9C2B-006EC1815032}" type="presParOf" srcId="{726BFED6-59D2-4F7E-90B2-0814C54F0E71}" destId="{F2E948CE-AB6E-441B-9C84-EB73198946D1}" srcOrd="3" destOrd="0" presId="urn:microsoft.com/office/officeart/2005/8/layout/list1"/>
    <dgm:cxn modelId="{3B9F35C9-896E-4A33-9C3B-91AA5888DA5C}" type="presParOf" srcId="{726BFED6-59D2-4F7E-90B2-0814C54F0E71}" destId="{29C14D80-9378-4DBC-8F98-7A1924A78E08}" srcOrd="4" destOrd="0" presId="urn:microsoft.com/office/officeart/2005/8/layout/list1"/>
    <dgm:cxn modelId="{438EAF54-D49E-48CE-874B-FC6BADBFE573}" type="presParOf" srcId="{29C14D80-9378-4DBC-8F98-7A1924A78E08}" destId="{DD0F1857-B597-431D-9A0F-C159A0C4F7FE}" srcOrd="0" destOrd="0" presId="urn:microsoft.com/office/officeart/2005/8/layout/list1"/>
    <dgm:cxn modelId="{B1323D04-068E-4591-93D6-C269DDF4DEC1}" type="presParOf" srcId="{29C14D80-9378-4DBC-8F98-7A1924A78E08}" destId="{0BC5C34C-6965-41B3-8AB2-EFFE6BA44191}" srcOrd="1" destOrd="0" presId="urn:microsoft.com/office/officeart/2005/8/layout/list1"/>
    <dgm:cxn modelId="{2EDAFE40-BFED-4D6C-BB9E-9176C8345507}" type="presParOf" srcId="{726BFED6-59D2-4F7E-90B2-0814C54F0E71}" destId="{CA2529F1-05C9-4708-AE54-66005BE69934}" srcOrd="5" destOrd="0" presId="urn:microsoft.com/office/officeart/2005/8/layout/list1"/>
    <dgm:cxn modelId="{92C4FB44-8ED8-45E7-92DA-CCECA1E3A69F}" type="presParOf" srcId="{726BFED6-59D2-4F7E-90B2-0814C54F0E71}" destId="{B6BC36D8-D5B0-4749-B56F-AC6C50C43627}" srcOrd="6" destOrd="0" presId="urn:microsoft.com/office/officeart/2005/8/layout/list1"/>
    <dgm:cxn modelId="{D9250210-F275-43F0-848D-0C6B818931A6}" type="presParOf" srcId="{726BFED6-59D2-4F7E-90B2-0814C54F0E71}" destId="{B64AF64E-1D7D-416F-B093-80974671264D}" srcOrd="7" destOrd="0" presId="urn:microsoft.com/office/officeart/2005/8/layout/list1"/>
    <dgm:cxn modelId="{CB3D5CF7-3817-4E20-BF37-16FC25BAB6C9}" type="presParOf" srcId="{726BFED6-59D2-4F7E-90B2-0814C54F0E71}" destId="{64D1F4A4-5768-4FB2-ADD9-14284D71FA43}" srcOrd="8" destOrd="0" presId="urn:microsoft.com/office/officeart/2005/8/layout/list1"/>
    <dgm:cxn modelId="{6135CA3E-30C1-4102-8FE2-4D4C392121A3}" type="presParOf" srcId="{64D1F4A4-5768-4FB2-ADD9-14284D71FA43}" destId="{D1282F08-642C-436A-9A6E-A03A552F3432}" srcOrd="0" destOrd="0" presId="urn:microsoft.com/office/officeart/2005/8/layout/list1"/>
    <dgm:cxn modelId="{04567178-FBBB-4210-B3B1-FF61667733B8}" type="presParOf" srcId="{64D1F4A4-5768-4FB2-ADD9-14284D71FA43}" destId="{18897177-79B7-4417-A681-1C7E187C3B8F}" srcOrd="1" destOrd="0" presId="urn:microsoft.com/office/officeart/2005/8/layout/list1"/>
    <dgm:cxn modelId="{6AC98A7C-1653-4D6C-98A6-253C09A28DC0}" type="presParOf" srcId="{726BFED6-59D2-4F7E-90B2-0814C54F0E71}" destId="{406DC159-8FC9-4746-982F-A5CC7E46AE6A}" srcOrd="9" destOrd="0" presId="urn:microsoft.com/office/officeart/2005/8/layout/list1"/>
    <dgm:cxn modelId="{0F5C6B0D-EB28-4263-A8CC-1CE7A640E908}" type="presParOf" srcId="{726BFED6-59D2-4F7E-90B2-0814C54F0E71}" destId="{E9404177-3221-4087-A4A1-1CC618D16F83}" srcOrd="10"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7C6A721-0D40-49DF-9896-538D015E2C22}" type="doc">
      <dgm:prSet loTypeId="urn:microsoft.com/office/officeart/2005/8/layout/list1" loCatId="list" qsTypeId="urn:microsoft.com/office/officeart/2005/8/quickstyle/3d3" qsCatId="3D" csTypeId="urn:microsoft.com/office/officeart/2005/8/colors/colorful2" csCatId="colorful" phldr="1"/>
      <dgm:spPr/>
      <dgm:t>
        <a:bodyPr/>
        <a:lstStyle/>
        <a:p>
          <a:endParaRPr lang="en-IN"/>
        </a:p>
      </dgm:t>
    </dgm:pt>
    <dgm:pt modelId="{8A9CBDE3-943D-44B1-AA3B-2C775C191735}">
      <dgm:prSet phldrT="[Text]" custT="1"/>
      <dgm:spPr/>
      <dgm:t>
        <a:bodyPr/>
        <a:lstStyle/>
        <a:p>
          <a:r>
            <a:rPr lang="en-US" sz="1600" b="0" dirty="0" err="1" smtClean="0">
              <a:latin typeface="Courier New" pitchFamily="49" charset="0"/>
              <a:cs typeface="Courier New" pitchFamily="49" charset="0"/>
            </a:rPr>
            <a:t>compareTo</a:t>
          </a:r>
          <a:r>
            <a:rPr lang="en-US" sz="1600" b="0" dirty="0" smtClean="0">
              <a:latin typeface="Courier New" pitchFamily="49" charset="0"/>
              <a:cs typeface="Courier New" pitchFamily="49" charset="0"/>
            </a:rPr>
            <a:t>(String </a:t>
          </a:r>
          <a:r>
            <a:rPr lang="en-US" sz="1600" b="0" dirty="0" err="1" smtClean="0">
              <a:latin typeface="Courier New" pitchFamily="49" charset="0"/>
              <a:cs typeface="Courier New" pitchFamily="49" charset="0"/>
            </a:rPr>
            <a:t>str</a:t>
          </a:r>
          <a:r>
            <a:rPr lang="en-US" sz="1600" b="0" dirty="0" smtClean="0">
              <a:latin typeface="Courier New" pitchFamily="49" charset="0"/>
              <a:cs typeface="Courier New" pitchFamily="49" charset="0"/>
            </a:rPr>
            <a:t>)</a:t>
          </a:r>
          <a:endParaRPr lang="en-IN" sz="1600" b="0" dirty="0">
            <a:latin typeface="Courier New" pitchFamily="49" charset="0"/>
            <a:cs typeface="Courier New" pitchFamily="49" charset="0"/>
          </a:endParaRPr>
        </a:p>
      </dgm:t>
    </dgm:pt>
    <dgm:pt modelId="{47F20488-F57B-4EAA-AC28-0E61598F5785}" type="parTrans" cxnId="{3C413642-3007-4C9A-A71A-5BF29F80749E}">
      <dgm:prSet/>
      <dgm:spPr/>
      <dgm:t>
        <a:bodyPr/>
        <a:lstStyle/>
        <a:p>
          <a:endParaRPr lang="en-IN"/>
        </a:p>
      </dgm:t>
    </dgm:pt>
    <dgm:pt modelId="{4BE0501D-50E8-49B5-950C-96E7596EBD91}" type="sibTrans" cxnId="{3C413642-3007-4C9A-A71A-5BF29F80749E}">
      <dgm:prSet/>
      <dgm:spPr/>
      <dgm:t>
        <a:bodyPr/>
        <a:lstStyle/>
        <a:p>
          <a:endParaRPr lang="en-IN"/>
        </a:p>
      </dgm:t>
    </dgm:pt>
    <dgm:pt modelId="{9FC1ADC8-7F36-47E7-B130-C3A42FC82872}">
      <dgm:prSet custT="1"/>
      <dgm:spPr/>
      <dgm:t>
        <a:bodyPr/>
        <a:lstStyle/>
        <a:p>
          <a:pPr marL="228600" indent="-228600"/>
          <a:r>
            <a:rPr lang="en-US" sz="1600" dirty="0" smtClean="0">
              <a:latin typeface="Calibri" pitchFamily="34" charset="0"/>
              <a:cs typeface="Calibri" pitchFamily="34" charset="0"/>
            </a:rPr>
            <a:t>The </a:t>
          </a:r>
          <a:r>
            <a:rPr lang="en-US" sz="1600" dirty="0" err="1" smtClean="0">
              <a:latin typeface="Courier New" pitchFamily="49" charset="0"/>
              <a:cs typeface="Courier New" pitchFamily="49" charset="0"/>
            </a:rPr>
            <a:t>compareTo</a:t>
          </a:r>
          <a:r>
            <a:rPr lang="en-US" sz="1600" dirty="0" smtClean="0">
              <a:latin typeface="Courier New" pitchFamily="49" charset="0"/>
              <a:cs typeface="Courier New" pitchFamily="49" charset="0"/>
            </a:rPr>
            <a:t>()</a:t>
          </a:r>
          <a:r>
            <a:rPr lang="en-US" sz="1600" dirty="0" smtClean="0">
              <a:latin typeface="Calibri" pitchFamily="34" charset="0"/>
              <a:cs typeface="Calibri" pitchFamily="34" charset="0"/>
            </a:rPr>
            <a:t> method is used to compare two </a:t>
          </a:r>
          <a:r>
            <a:rPr lang="en-US" sz="1600" dirty="0" smtClean="0">
              <a:latin typeface="Courier New" pitchFamily="49" charset="0"/>
              <a:cs typeface="Courier New" pitchFamily="49" charset="0"/>
            </a:rPr>
            <a:t>String</a:t>
          </a:r>
          <a:r>
            <a:rPr lang="en-US" sz="1600" dirty="0" smtClean="0">
              <a:latin typeface="Calibri" pitchFamily="34" charset="0"/>
              <a:cs typeface="Calibri" pitchFamily="34" charset="0"/>
            </a:rPr>
            <a:t> objects.</a:t>
          </a:r>
          <a:endParaRPr lang="en-IN" sz="1600" dirty="0">
            <a:latin typeface="Calibri" pitchFamily="34" charset="0"/>
            <a:cs typeface="Calibri" pitchFamily="34" charset="0"/>
          </a:endParaRPr>
        </a:p>
      </dgm:t>
    </dgm:pt>
    <dgm:pt modelId="{8C52DD2E-B684-443D-A914-0BE5D3DC3799}" type="parTrans" cxnId="{619F78A7-E08E-4B48-AA47-92CCC7861812}">
      <dgm:prSet/>
      <dgm:spPr/>
      <dgm:t>
        <a:bodyPr/>
        <a:lstStyle/>
        <a:p>
          <a:endParaRPr lang="en-IN"/>
        </a:p>
      </dgm:t>
    </dgm:pt>
    <dgm:pt modelId="{DBA31889-FDE3-462B-822B-367B3969F235}" type="sibTrans" cxnId="{619F78A7-E08E-4B48-AA47-92CCC7861812}">
      <dgm:prSet/>
      <dgm:spPr/>
      <dgm:t>
        <a:bodyPr/>
        <a:lstStyle/>
        <a:p>
          <a:endParaRPr lang="en-IN"/>
        </a:p>
      </dgm:t>
    </dgm:pt>
    <dgm:pt modelId="{A04CC5F1-4892-4D71-BE7F-4EADCBD6C60E}">
      <dgm:prSet custT="1"/>
      <dgm:spPr/>
      <dgm:t>
        <a:bodyPr/>
        <a:lstStyle/>
        <a:p>
          <a:pPr marL="228600" indent="-228600"/>
          <a:r>
            <a:rPr lang="en-US" sz="1600" dirty="0" smtClean="0">
              <a:latin typeface="Calibri" pitchFamily="34" charset="0"/>
              <a:cs typeface="Calibri" pitchFamily="34" charset="0"/>
            </a:rPr>
            <a:t>The comparison returns an integer value as the result. </a:t>
          </a:r>
          <a:endParaRPr lang="en-IN" sz="1600" dirty="0">
            <a:latin typeface="Calibri" pitchFamily="34" charset="0"/>
            <a:cs typeface="Calibri" pitchFamily="34" charset="0"/>
          </a:endParaRPr>
        </a:p>
      </dgm:t>
    </dgm:pt>
    <dgm:pt modelId="{32213EB4-7A44-487F-BCFB-BBC9ABD86F71}" type="parTrans" cxnId="{021B103E-9133-48AE-B499-971C8FF70B9B}">
      <dgm:prSet/>
      <dgm:spPr/>
      <dgm:t>
        <a:bodyPr/>
        <a:lstStyle/>
        <a:p>
          <a:endParaRPr lang="en-US"/>
        </a:p>
      </dgm:t>
    </dgm:pt>
    <dgm:pt modelId="{FDAE0D6F-D51B-438C-B4BD-57395C2686A7}" type="sibTrans" cxnId="{021B103E-9133-48AE-B499-971C8FF70B9B}">
      <dgm:prSet/>
      <dgm:spPr/>
      <dgm:t>
        <a:bodyPr/>
        <a:lstStyle/>
        <a:p>
          <a:endParaRPr lang="en-US"/>
        </a:p>
      </dgm:t>
    </dgm:pt>
    <dgm:pt modelId="{FE665054-5129-4AAE-970E-8834094561E9}">
      <dgm:prSet custT="1"/>
      <dgm:spPr/>
      <dgm:t>
        <a:bodyPr/>
        <a:lstStyle/>
        <a:p>
          <a:pPr marL="228600" indent="-228600"/>
          <a:r>
            <a:rPr lang="en-US" sz="1600" dirty="0" smtClean="0">
              <a:latin typeface="Calibri" pitchFamily="34" charset="0"/>
              <a:cs typeface="Calibri" pitchFamily="34" charset="0"/>
            </a:rPr>
            <a:t>The comparison is based on the Unicode value of each character in the strings. </a:t>
          </a:r>
          <a:endParaRPr lang="en-IN" sz="1600" dirty="0">
            <a:latin typeface="Calibri" pitchFamily="34" charset="0"/>
            <a:cs typeface="Calibri" pitchFamily="34" charset="0"/>
          </a:endParaRPr>
        </a:p>
      </dgm:t>
    </dgm:pt>
    <dgm:pt modelId="{DF32FD9C-C146-4F68-A2A0-E2E2BEBCC941}" type="parTrans" cxnId="{65E61A47-30F7-40B9-B940-CAD913522234}">
      <dgm:prSet/>
      <dgm:spPr/>
      <dgm:t>
        <a:bodyPr/>
        <a:lstStyle/>
        <a:p>
          <a:endParaRPr lang="en-US"/>
        </a:p>
      </dgm:t>
    </dgm:pt>
    <dgm:pt modelId="{121DB157-3DFC-4032-AE45-750B5A2C501D}" type="sibTrans" cxnId="{65E61A47-30F7-40B9-B940-CAD913522234}">
      <dgm:prSet/>
      <dgm:spPr/>
      <dgm:t>
        <a:bodyPr/>
        <a:lstStyle/>
        <a:p>
          <a:endParaRPr lang="en-US"/>
        </a:p>
      </dgm:t>
    </dgm:pt>
    <dgm:pt modelId="{9A5C3D19-B089-40DE-9025-DAAC72CABDAB}">
      <dgm:prSet custT="1"/>
      <dgm:spPr/>
      <dgm:t>
        <a:bodyPr/>
        <a:lstStyle/>
        <a:p>
          <a:pPr marL="228600" indent="-228600"/>
          <a:r>
            <a:rPr lang="en-US" sz="1600" dirty="0" smtClean="0">
              <a:latin typeface="Calibri" pitchFamily="34" charset="0"/>
              <a:cs typeface="Calibri" pitchFamily="34" charset="0"/>
            </a:rPr>
            <a:t>The result will return a negative value, if the argument string is alphabetically greater than the original string. </a:t>
          </a:r>
          <a:endParaRPr lang="en-IN" sz="1600" dirty="0">
            <a:latin typeface="Calibri" pitchFamily="34" charset="0"/>
            <a:cs typeface="Calibri" pitchFamily="34" charset="0"/>
          </a:endParaRPr>
        </a:p>
      </dgm:t>
    </dgm:pt>
    <dgm:pt modelId="{0A046604-501C-4686-8EEE-EF8A69E1A5C7}" type="parTrans" cxnId="{4ABBA668-C79D-4F11-B43D-7A9C60964A90}">
      <dgm:prSet/>
      <dgm:spPr/>
      <dgm:t>
        <a:bodyPr/>
        <a:lstStyle/>
        <a:p>
          <a:endParaRPr lang="en-US"/>
        </a:p>
      </dgm:t>
    </dgm:pt>
    <dgm:pt modelId="{01B662E6-DCD2-41BC-87ED-34493E933674}" type="sibTrans" cxnId="{4ABBA668-C79D-4F11-B43D-7A9C60964A90}">
      <dgm:prSet/>
      <dgm:spPr/>
      <dgm:t>
        <a:bodyPr/>
        <a:lstStyle/>
        <a:p>
          <a:endParaRPr lang="en-US"/>
        </a:p>
      </dgm:t>
    </dgm:pt>
    <dgm:pt modelId="{84CAADA7-6F4F-4AE1-BB88-67DCFD397F13}">
      <dgm:prSet custT="1"/>
      <dgm:spPr/>
      <dgm:t>
        <a:bodyPr/>
        <a:lstStyle/>
        <a:p>
          <a:pPr marL="228600" indent="-228600"/>
          <a:r>
            <a:rPr lang="en-US" sz="1600" dirty="0" smtClean="0">
              <a:latin typeface="Calibri" pitchFamily="34" charset="0"/>
              <a:cs typeface="Calibri" pitchFamily="34" charset="0"/>
            </a:rPr>
            <a:t>The result will return a positive value, if argument string is alphabetically lesser than the original string and the result will return a value of zero, if both the strings are equal.</a:t>
          </a:r>
          <a:endParaRPr lang="en-IN" sz="1600" dirty="0">
            <a:latin typeface="Calibri" pitchFamily="34" charset="0"/>
            <a:cs typeface="Calibri" pitchFamily="34" charset="0"/>
          </a:endParaRPr>
        </a:p>
      </dgm:t>
    </dgm:pt>
    <dgm:pt modelId="{4262E291-4298-49B2-A707-D03A8321347F}" type="parTrans" cxnId="{30474E2F-88B3-4A6A-9C40-5CD7C08F440C}">
      <dgm:prSet/>
      <dgm:spPr/>
      <dgm:t>
        <a:bodyPr/>
        <a:lstStyle/>
        <a:p>
          <a:endParaRPr lang="en-US"/>
        </a:p>
      </dgm:t>
    </dgm:pt>
    <dgm:pt modelId="{5839A0DA-7846-4FCF-B15C-C6AB6349F551}" type="sibTrans" cxnId="{30474E2F-88B3-4A6A-9C40-5CD7C08F440C}">
      <dgm:prSet/>
      <dgm:spPr/>
      <dgm:t>
        <a:bodyPr/>
        <a:lstStyle/>
        <a:p>
          <a:endParaRPr lang="en-US"/>
        </a:p>
      </dgm:t>
    </dgm:pt>
    <dgm:pt modelId="{6CA20857-7F8F-428D-AE1E-1CAB825CF9CF}">
      <dgm:prSet custT="1"/>
      <dgm:spPr/>
      <dgm:t>
        <a:bodyPr/>
        <a:lstStyle/>
        <a:p>
          <a:pPr marL="228600" indent="-228600"/>
          <a:r>
            <a:rPr lang="en-US" sz="1600" dirty="0" smtClean="0">
              <a:latin typeface="Calibri" pitchFamily="34" charset="0"/>
              <a:cs typeface="Calibri" pitchFamily="34" charset="0"/>
            </a:rPr>
            <a:t>For example, </a:t>
          </a:r>
          <a:endParaRPr lang="en-IN" sz="1600" dirty="0">
            <a:latin typeface="Calibri" pitchFamily="34" charset="0"/>
            <a:cs typeface="Calibri" pitchFamily="34" charset="0"/>
          </a:endParaRPr>
        </a:p>
      </dgm:t>
    </dgm:pt>
    <dgm:pt modelId="{07D46244-7BB7-4F8A-88EF-94B84AB8E744}" type="parTrans" cxnId="{E04671AC-E4C7-450B-817D-26070990B042}">
      <dgm:prSet/>
      <dgm:spPr/>
      <dgm:t>
        <a:bodyPr/>
        <a:lstStyle/>
        <a:p>
          <a:endParaRPr lang="en-US"/>
        </a:p>
      </dgm:t>
    </dgm:pt>
    <dgm:pt modelId="{1A8EA4B3-223E-424F-BA9D-9730D49FFF77}" type="sibTrans" cxnId="{E04671AC-E4C7-450B-817D-26070990B042}">
      <dgm:prSet/>
      <dgm:spPr/>
      <dgm:t>
        <a:bodyPr/>
        <a:lstStyle/>
        <a:p>
          <a:endParaRPr lang="en-US"/>
        </a:p>
      </dgm:t>
    </dgm:pt>
    <dgm:pt modelId="{6D14B1F8-7CFA-4C84-BB57-D0C9D36642E1}">
      <dgm:prSet custT="1"/>
      <dgm:spPr/>
      <dgm:t>
        <a:bodyPr/>
        <a:lstStyle/>
        <a:p>
          <a:pPr marL="457200" indent="-228600"/>
          <a:r>
            <a:rPr lang="en-US" sz="1600" dirty="0" err="1" smtClean="0">
              <a:latin typeface="Courier New" pitchFamily="49" charset="0"/>
              <a:cs typeface="Courier New" pitchFamily="49" charset="0"/>
            </a:rPr>
            <a:t>System.out.println</a:t>
          </a:r>
          <a:r>
            <a:rPr lang="en-US" sz="1600" dirty="0" smtClean="0">
              <a:latin typeface="Courier New" pitchFamily="49" charset="0"/>
              <a:cs typeface="Courier New" pitchFamily="49" charset="0"/>
            </a:rPr>
            <a:t>(</a:t>
          </a:r>
          <a:r>
            <a:rPr lang="en-US" sz="1600" dirty="0" err="1" smtClean="0">
              <a:latin typeface="Courier New" pitchFamily="49" charset="0"/>
              <a:cs typeface="Courier New" pitchFamily="49" charset="0"/>
            </a:rPr>
            <a:t>str.compareTo</a:t>
          </a:r>
          <a:r>
            <a:rPr lang="en-US" sz="1600" dirty="0" smtClean="0">
              <a:latin typeface="Courier New" pitchFamily="49" charset="0"/>
              <a:cs typeface="Courier New" pitchFamily="49" charset="0"/>
            </a:rPr>
            <a:t>(“World”));  </a:t>
          </a:r>
          <a:br>
            <a:rPr lang="en-US" sz="1600" dirty="0" smtClean="0">
              <a:latin typeface="Courier New" pitchFamily="49" charset="0"/>
              <a:cs typeface="Courier New" pitchFamily="49" charset="0"/>
            </a:rPr>
          </a:br>
          <a:r>
            <a:rPr lang="en-US" sz="1600" dirty="0" smtClean="0">
              <a:latin typeface="Courier New" pitchFamily="49" charset="0"/>
              <a:cs typeface="Courier New" pitchFamily="49" charset="0"/>
            </a:rPr>
            <a:t> // output: -15</a:t>
          </a:r>
          <a:endParaRPr lang="en-IN" sz="1600" dirty="0">
            <a:latin typeface="Courier New" pitchFamily="49" charset="0"/>
            <a:cs typeface="Courier New" pitchFamily="49" charset="0"/>
          </a:endParaRPr>
        </a:p>
      </dgm:t>
    </dgm:pt>
    <dgm:pt modelId="{70AB3AA3-3E97-4AE4-BA0A-58A1EB4B07EF}" type="parTrans" cxnId="{729B2B6E-0C2A-460B-9BCA-60A2D04337E9}">
      <dgm:prSet/>
      <dgm:spPr/>
      <dgm:t>
        <a:bodyPr/>
        <a:lstStyle/>
        <a:p>
          <a:endParaRPr lang="en-US"/>
        </a:p>
      </dgm:t>
    </dgm:pt>
    <dgm:pt modelId="{2B6D0C96-7918-4B2C-A58A-419DCE39A1ED}" type="sibTrans" cxnId="{729B2B6E-0C2A-460B-9BCA-60A2D04337E9}">
      <dgm:prSet/>
      <dgm:spPr/>
      <dgm:t>
        <a:bodyPr/>
        <a:lstStyle/>
        <a:p>
          <a:endParaRPr lang="en-US"/>
        </a:p>
      </dgm:t>
    </dgm:pt>
    <dgm:pt modelId="{2A326475-5048-4D74-BA1F-E4795D67BA33}">
      <dgm:prSet custT="1"/>
      <dgm:spPr/>
      <dgm:t>
        <a:bodyPr/>
        <a:lstStyle/>
        <a:p>
          <a:pPr marL="228600" indent="-228600"/>
          <a:r>
            <a:rPr lang="en-US" sz="1600" dirty="0" smtClean="0">
              <a:latin typeface="Calibri" pitchFamily="34" charset="0"/>
              <a:cs typeface="Calibri" pitchFamily="34" charset="0"/>
            </a:rPr>
            <a:t>The output is </a:t>
          </a:r>
          <a:r>
            <a:rPr lang="en-US" sz="1600" b="1" dirty="0" smtClean="0">
              <a:latin typeface="Courier New" pitchFamily="49" charset="0"/>
              <a:cs typeface="Courier New" pitchFamily="49" charset="0"/>
            </a:rPr>
            <a:t>15</a:t>
          </a:r>
          <a:r>
            <a:rPr lang="en-US" sz="1600" dirty="0" smtClean="0">
              <a:latin typeface="Calibri" pitchFamily="34" charset="0"/>
              <a:cs typeface="Calibri" pitchFamily="34" charset="0"/>
            </a:rPr>
            <a:t> because, the second string </a:t>
          </a:r>
          <a:r>
            <a:rPr lang="en-US" sz="1600" b="1" dirty="0" smtClean="0">
              <a:latin typeface="Courier New" pitchFamily="49" charset="0"/>
              <a:cs typeface="Courier New" pitchFamily="49" charset="0"/>
            </a:rPr>
            <a:t>“World”</a:t>
          </a:r>
          <a:r>
            <a:rPr lang="en-US" sz="1600" b="1" dirty="0" smtClean="0">
              <a:latin typeface="Calibri" pitchFamily="34" charset="0"/>
              <a:cs typeface="Calibri" pitchFamily="34" charset="0"/>
            </a:rPr>
            <a:t> </a:t>
          </a:r>
          <a:r>
            <a:rPr lang="en-US" sz="1600" dirty="0" smtClean="0">
              <a:latin typeface="Calibri" pitchFamily="34" charset="0"/>
              <a:cs typeface="Calibri" pitchFamily="34" charset="0"/>
            </a:rPr>
            <a:t>begins with ‘</a:t>
          </a:r>
          <a:r>
            <a:rPr lang="en-US" sz="1600" b="1" dirty="0" smtClean="0">
              <a:latin typeface="Courier New" pitchFamily="49" charset="0"/>
              <a:cs typeface="Courier New" pitchFamily="49" charset="0"/>
            </a:rPr>
            <a:t>W</a:t>
          </a:r>
          <a:r>
            <a:rPr lang="en-US" sz="1600" dirty="0" smtClean="0">
              <a:latin typeface="Calibri" pitchFamily="34" charset="0"/>
              <a:cs typeface="Calibri" pitchFamily="34" charset="0"/>
            </a:rPr>
            <a:t>’ which is alphabetically greater than the first character ‘</a:t>
          </a:r>
          <a:r>
            <a:rPr lang="en-US" sz="1600" b="1" dirty="0" smtClean="0">
              <a:latin typeface="Courier New" pitchFamily="49" charset="0"/>
              <a:cs typeface="Courier New" pitchFamily="49" charset="0"/>
            </a:rPr>
            <a:t>H</a:t>
          </a:r>
          <a:r>
            <a:rPr lang="en-US" sz="1600" dirty="0" smtClean="0">
              <a:latin typeface="Calibri" pitchFamily="34" charset="0"/>
              <a:cs typeface="Calibri" pitchFamily="34" charset="0"/>
            </a:rPr>
            <a:t>’ of the original string, </a:t>
          </a:r>
          <a:r>
            <a:rPr lang="en-US" sz="1600" b="1" dirty="0" smtClean="0">
              <a:latin typeface="Courier New" pitchFamily="49" charset="0"/>
              <a:cs typeface="Courier New" pitchFamily="49" charset="0"/>
            </a:rPr>
            <a:t>str</a:t>
          </a:r>
          <a:r>
            <a:rPr lang="en-US" sz="1600" dirty="0" smtClean="0">
              <a:latin typeface="Calibri" pitchFamily="34" charset="0"/>
              <a:cs typeface="Calibri" pitchFamily="34" charset="0"/>
            </a:rPr>
            <a:t>. </a:t>
          </a:r>
          <a:endParaRPr lang="en-IN" sz="1600" dirty="0">
            <a:latin typeface="Calibri" pitchFamily="34" charset="0"/>
            <a:cs typeface="Calibri" pitchFamily="34" charset="0"/>
          </a:endParaRPr>
        </a:p>
      </dgm:t>
    </dgm:pt>
    <dgm:pt modelId="{F9F5C75E-0192-4F19-8200-2C06BE4AF9D7}" type="parTrans" cxnId="{0DFDD224-4C53-4D35-8B63-8FE617C6E041}">
      <dgm:prSet/>
      <dgm:spPr/>
      <dgm:t>
        <a:bodyPr/>
        <a:lstStyle/>
        <a:p>
          <a:endParaRPr lang="en-US"/>
        </a:p>
      </dgm:t>
    </dgm:pt>
    <dgm:pt modelId="{703C21AC-E614-406E-B06E-B5765EFE94F8}" type="sibTrans" cxnId="{0DFDD224-4C53-4D35-8B63-8FE617C6E041}">
      <dgm:prSet/>
      <dgm:spPr/>
      <dgm:t>
        <a:bodyPr/>
        <a:lstStyle/>
        <a:p>
          <a:endParaRPr lang="en-US"/>
        </a:p>
      </dgm:t>
    </dgm:pt>
    <dgm:pt modelId="{605FFA7B-67BE-4E96-AFFC-BC1BEB48A7CA}">
      <dgm:prSet custT="1"/>
      <dgm:spPr/>
      <dgm:t>
        <a:bodyPr/>
        <a:lstStyle/>
        <a:p>
          <a:pPr marL="228600" indent="-228600"/>
          <a:r>
            <a:rPr lang="en-US" sz="1600" dirty="0" smtClean="0">
              <a:latin typeface="Calibri" pitchFamily="34" charset="0"/>
              <a:cs typeface="Calibri" pitchFamily="34" charset="0"/>
            </a:rPr>
            <a:t>The difference between the position of ‘</a:t>
          </a:r>
          <a:r>
            <a:rPr lang="en-US" sz="1600" b="1" dirty="0" smtClean="0">
              <a:latin typeface="Courier New" pitchFamily="49" charset="0"/>
              <a:cs typeface="Courier New" pitchFamily="49" charset="0"/>
            </a:rPr>
            <a:t>H</a:t>
          </a:r>
          <a:r>
            <a:rPr lang="en-US" sz="1600" dirty="0" smtClean="0">
              <a:latin typeface="Calibri" pitchFamily="34" charset="0"/>
              <a:cs typeface="Calibri" pitchFamily="34" charset="0"/>
            </a:rPr>
            <a:t>’ and ‘</a:t>
          </a:r>
          <a:r>
            <a:rPr lang="en-US" sz="1600" b="1" dirty="0" smtClean="0">
              <a:latin typeface="Courier New" pitchFamily="49" charset="0"/>
              <a:cs typeface="Courier New" pitchFamily="49" charset="0"/>
            </a:rPr>
            <a:t>W</a:t>
          </a:r>
          <a:r>
            <a:rPr lang="en-US" sz="1600" dirty="0" smtClean="0">
              <a:latin typeface="Calibri" pitchFamily="34" charset="0"/>
              <a:cs typeface="Calibri" pitchFamily="34" charset="0"/>
            </a:rPr>
            <a:t>’ is </a:t>
          </a:r>
          <a:r>
            <a:rPr lang="en-US" sz="1600" b="1" dirty="0" smtClean="0">
              <a:latin typeface="Courier New" pitchFamily="49" charset="0"/>
              <a:cs typeface="Courier New" pitchFamily="49" charset="0"/>
            </a:rPr>
            <a:t>15</a:t>
          </a:r>
          <a:r>
            <a:rPr lang="en-US" sz="1600" dirty="0" smtClean="0">
              <a:latin typeface="Calibri" pitchFamily="34" charset="0"/>
              <a:cs typeface="Calibri" pitchFamily="34" charset="0"/>
            </a:rPr>
            <a:t>. </a:t>
          </a:r>
          <a:endParaRPr lang="en-IN" sz="1600" dirty="0">
            <a:latin typeface="Calibri" pitchFamily="34" charset="0"/>
            <a:cs typeface="Calibri" pitchFamily="34" charset="0"/>
          </a:endParaRPr>
        </a:p>
      </dgm:t>
    </dgm:pt>
    <dgm:pt modelId="{D7A23184-44DE-4B9C-A4B8-28EC626E3CCA}" type="parTrans" cxnId="{5EEC2451-7B70-4DFA-A0B1-67D76BC14925}">
      <dgm:prSet/>
      <dgm:spPr/>
      <dgm:t>
        <a:bodyPr/>
        <a:lstStyle/>
        <a:p>
          <a:endParaRPr lang="en-US"/>
        </a:p>
      </dgm:t>
    </dgm:pt>
    <dgm:pt modelId="{C32117EC-3098-4623-90DC-5E5D78624E74}" type="sibTrans" cxnId="{5EEC2451-7B70-4DFA-A0B1-67D76BC14925}">
      <dgm:prSet/>
      <dgm:spPr/>
      <dgm:t>
        <a:bodyPr/>
        <a:lstStyle/>
        <a:p>
          <a:endParaRPr lang="en-US"/>
        </a:p>
      </dgm:t>
    </dgm:pt>
    <dgm:pt modelId="{69F28624-BAC4-43A8-8732-3493763C1CE1}">
      <dgm:prSet custT="1"/>
      <dgm:spPr/>
      <dgm:t>
        <a:bodyPr/>
        <a:lstStyle/>
        <a:p>
          <a:pPr marL="228600" indent="-228600"/>
          <a:r>
            <a:rPr lang="en-US" sz="1600" dirty="0" smtClean="0">
              <a:latin typeface="Calibri" pitchFamily="34" charset="0"/>
              <a:cs typeface="Calibri" pitchFamily="34" charset="0"/>
            </a:rPr>
            <a:t>Since ‘</a:t>
          </a:r>
          <a:r>
            <a:rPr lang="en-US" sz="1600" b="1" dirty="0" smtClean="0">
              <a:latin typeface="Courier New" pitchFamily="49" charset="0"/>
              <a:cs typeface="Courier New" pitchFamily="49" charset="0"/>
            </a:rPr>
            <a:t>H</a:t>
          </a:r>
          <a:r>
            <a:rPr lang="en-US" sz="1600" dirty="0" smtClean="0">
              <a:latin typeface="Calibri" pitchFamily="34" charset="0"/>
              <a:cs typeface="Calibri" pitchFamily="34" charset="0"/>
            </a:rPr>
            <a:t>’ is smaller than ‘</a:t>
          </a:r>
          <a:r>
            <a:rPr lang="en-US" sz="1600" b="1" dirty="0" smtClean="0">
              <a:latin typeface="Courier New" pitchFamily="49" charset="0"/>
              <a:cs typeface="Courier New" pitchFamily="49" charset="0"/>
            </a:rPr>
            <a:t>W</a:t>
          </a:r>
          <a:r>
            <a:rPr lang="en-US" sz="1600" dirty="0" smtClean="0">
              <a:latin typeface="Calibri" pitchFamily="34" charset="0"/>
              <a:cs typeface="Calibri" pitchFamily="34" charset="0"/>
            </a:rPr>
            <a:t>’, the result will be </a:t>
          </a:r>
          <a:r>
            <a:rPr lang="en-US" sz="1600" b="1" dirty="0" smtClean="0">
              <a:latin typeface="Courier New" pitchFamily="49" charset="0"/>
              <a:cs typeface="Courier New" pitchFamily="49" charset="0"/>
            </a:rPr>
            <a:t>-15</a:t>
          </a:r>
          <a:r>
            <a:rPr lang="en-US" sz="1600" dirty="0" smtClean="0">
              <a:latin typeface="Calibri" pitchFamily="34" charset="0"/>
              <a:cs typeface="Calibri" pitchFamily="34" charset="0"/>
            </a:rPr>
            <a:t>. </a:t>
          </a:r>
          <a:endParaRPr lang="en-IN" sz="1600" dirty="0">
            <a:latin typeface="Calibri" pitchFamily="34" charset="0"/>
            <a:cs typeface="Calibri" pitchFamily="34" charset="0"/>
          </a:endParaRPr>
        </a:p>
      </dgm:t>
    </dgm:pt>
    <dgm:pt modelId="{EE30D220-FEB0-49E8-910D-8B5A283B8CD0}" type="parTrans" cxnId="{1BA983B9-E8D1-4700-A94E-04E912412B47}">
      <dgm:prSet/>
      <dgm:spPr/>
      <dgm:t>
        <a:bodyPr/>
        <a:lstStyle/>
        <a:p>
          <a:endParaRPr lang="en-US"/>
        </a:p>
      </dgm:t>
    </dgm:pt>
    <dgm:pt modelId="{E9D5B32E-17C8-4E24-8BBE-122A3A765F49}" type="sibTrans" cxnId="{1BA983B9-E8D1-4700-A94E-04E912412B47}">
      <dgm:prSet/>
      <dgm:spPr/>
      <dgm:t>
        <a:bodyPr/>
        <a:lstStyle/>
        <a:p>
          <a:endParaRPr lang="en-US"/>
        </a:p>
      </dgm:t>
    </dgm:pt>
    <dgm:pt modelId="{23C5BA29-98C5-4E14-97AE-BD1AC217AC26}">
      <dgm:prSet custT="1"/>
      <dgm:spPr/>
      <dgm:t>
        <a:bodyPr/>
        <a:lstStyle/>
        <a:p>
          <a:r>
            <a:rPr lang="en-US" sz="1600" dirty="0" err="1" smtClean="0">
              <a:latin typeface="Courier New" pitchFamily="49" charset="0"/>
              <a:cs typeface="Courier New" pitchFamily="49" charset="0"/>
            </a:rPr>
            <a:t>indexOf</a:t>
          </a:r>
          <a:r>
            <a:rPr lang="en-US" sz="1600" dirty="0" smtClean="0">
              <a:latin typeface="Courier New" pitchFamily="49" charset="0"/>
              <a:cs typeface="Courier New" pitchFamily="49" charset="0"/>
            </a:rPr>
            <a:t>(String </a:t>
          </a:r>
          <a:r>
            <a:rPr lang="en-US" sz="1600" dirty="0" err="1" smtClean="0">
              <a:latin typeface="Courier New" pitchFamily="49" charset="0"/>
              <a:cs typeface="Courier New" pitchFamily="49" charset="0"/>
            </a:rPr>
            <a:t>str</a:t>
          </a:r>
          <a:r>
            <a:rPr lang="en-US" sz="1600" dirty="0" smtClean="0">
              <a:latin typeface="Courier New" pitchFamily="49" charset="0"/>
              <a:cs typeface="Courier New" pitchFamily="49" charset="0"/>
            </a:rPr>
            <a:t>)</a:t>
          </a:r>
          <a:endParaRPr lang="en-US" sz="1600" dirty="0">
            <a:latin typeface="Courier New" pitchFamily="49" charset="0"/>
            <a:cs typeface="Courier New" pitchFamily="49" charset="0"/>
          </a:endParaRPr>
        </a:p>
      </dgm:t>
    </dgm:pt>
    <dgm:pt modelId="{A1C6C6A1-71A7-42C1-8941-8BE654AE206B}" type="parTrans" cxnId="{DC0EDF13-1489-4D77-8D0F-AF029BE417A4}">
      <dgm:prSet/>
      <dgm:spPr/>
      <dgm:t>
        <a:bodyPr/>
        <a:lstStyle/>
        <a:p>
          <a:endParaRPr lang="en-US"/>
        </a:p>
      </dgm:t>
    </dgm:pt>
    <dgm:pt modelId="{A183B92D-312F-45A5-BC60-9F4CC34425FB}" type="sibTrans" cxnId="{DC0EDF13-1489-4D77-8D0F-AF029BE417A4}">
      <dgm:prSet/>
      <dgm:spPr/>
      <dgm:t>
        <a:bodyPr/>
        <a:lstStyle/>
        <a:p>
          <a:endParaRPr lang="en-US"/>
        </a:p>
      </dgm:t>
    </dgm:pt>
    <dgm:pt modelId="{4D068C55-3FA5-400E-A8A5-01662F58947A}">
      <dgm:prSet custT="1"/>
      <dgm:spPr/>
      <dgm:t>
        <a:bodyPr/>
        <a:lstStyle/>
        <a:p>
          <a:pPr marL="228600" indent="-228600"/>
          <a:r>
            <a:rPr lang="en-US" sz="1600" dirty="0" smtClean="0">
              <a:latin typeface="Calibri" pitchFamily="34" charset="0"/>
              <a:cs typeface="Calibri" pitchFamily="34" charset="0"/>
            </a:rPr>
            <a:t>The </a:t>
          </a:r>
          <a:r>
            <a:rPr lang="en-US" sz="1600" dirty="0" err="1" smtClean="0">
              <a:latin typeface="Courier New" pitchFamily="49" charset="0"/>
              <a:cs typeface="Courier New" pitchFamily="49" charset="0"/>
            </a:rPr>
            <a:t>indexOf</a:t>
          </a:r>
          <a:r>
            <a:rPr lang="en-US" sz="1600" dirty="0" smtClean="0">
              <a:latin typeface="Courier New" pitchFamily="49" charset="0"/>
              <a:cs typeface="Courier New" pitchFamily="49" charset="0"/>
            </a:rPr>
            <a:t>()</a:t>
          </a:r>
          <a:r>
            <a:rPr lang="en-US" sz="1600" dirty="0" smtClean="0">
              <a:latin typeface="Calibri" pitchFamily="34" charset="0"/>
              <a:cs typeface="Calibri" pitchFamily="34" charset="0"/>
            </a:rPr>
            <a:t> method returns the index of the first occurrence of the specified character or string within a string. </a:t>
          </a:r>
          <a:endParaRPr lang="en-US" sz="1600" dirty="0">
            <a:latin typeface="Calibri" pitchFamily="34" charset="0"/>
            <a:cs typeface="Calibri" pitchFamily="34" charset="0"/>
          </a:endParaRPr>
        </a:p>
      </dgm:t>
    </dgm:pt>
    <dgm:pt modelId="{8737E7EA-6203-4910-8357-50991429D1A2}" type="parTrans" cxnId="{F5390DCA-F3FE-493B-AD2E-B7A6AE89E83C}">
      <dgm:prSet/>
      <dgm:spPr/>
      <dgm:t>
        <a:bodyPr/>
        <a:lstStyle/>
        <a:p>
          <a:endParaRPr lang="en-US"/>
        </a:p>
      </dgm:t>
    </dgm:pt>
    <dgm:pt modelId="{BEF9FE05-43A1-47C5-8C3F-1CB004A9E9E6}" type="sibTrans" cxnId="{F5390DCA-F3FE-493B-AD2E-B7A6AE89E83C}">
      <dgm:prSet/>
      <dgm:spPr/>
      <dgm:t>
        <a:bodyPr/>
        <a:lstStyle/>
        <a:p>
          <a:endParaRPr lang="en-US"/>
        </a:p>
      </dgm:t>
    </dgm:pt>
    <dgm:pt modelId="{CEE841FF-CE53-4ACD-A2C5-0908ED05B2B7}">
      <dgm:prSet custT="1"/>
      <dgm:spPr/>
      <dgm:t>
        <a:bodyPr/>
        <a:lstStyle/>
        <a:p>
          <a:pPr marL="228600" indent="-228600"/>
          <a:r>
            <a:rPr lang="en-US" sz="1600" dirty="0" smtClean="0">
              <a:latin typeface="Calibri" pitchFamily="34" charset="0"/>
              <a:cs typeface="Calibri" pitchFamily="34" charset="0"/>
            </a:rPr>
            <a:t>If the character or string is not found, the method returns </a:t>
          </a:r>
          <a:r>
            <a:rPr lang="en-US" sz="1600" dirty="0" smtClean="0">
              <a:latin typeface="Courier New" pitchFamily="49" charset="0"/>
              <a:cs typeface="Courier New" pitchFamily="49" charset="0"/>
            </a:rPr>
            <a:t>-1</a:t>
          </a:r>
          <a:r>
            <a:rPr lang="en-US" sz="1600" dirty="0" smtClean="0">
              <a:latin typeface="Calibri" pitchFamily="34" charset="0"/>
              <a:cs typeface="Calibri" pitchFamily="34" charset="0"/>
            </a:rPr>
            <a:t>. For example, </a:t>
          </a:r>
          <a:endParaRPr lang="en-US" sz="1600" dirty="0">
            <a:latin typeface="Calibri" pitchFamily="34" charset="0"/>
            <a:cs typeface="Calibri" pitchFamily="34" charset="0"/>
          </a:endParaRPr>
        </a:p>
      </dgm:t>
    </dgm:pt>
    <dgm:pt modelId="{30BEECD4-65F5-427F-9E45-D5D7DD2AD383}" type="parTrans" cxnId="{D19E23D6-1797-403F-B28F-45146CBA857B}">
      <dgm:prSet/>
      <dgm:spPr/>
      <dgm:t>
        <a:bodyPr/>
        <a:lstStyle/>
        <a:p>
          <a:endParaRPr lang="en-US"/>
        </a:p>
      </dgm:t>
    </dgm:pt>
    <dgm:pt modelId="{5FC3077B-A89C-467A-B02A-401DEADFB80B}" type="sibTrans" cxnId="{D19E23D6-1797-403F-B28F-45146CBA857B}">
      <dgm:prSet/>
      <dgm:spPr/>
      <dgm:t>
        <a:bodyPr/>
        <a:lstStyle/>
        <a:p>
          <a:endParaRPr lang="en-US"/>
        </a:p>
      </dgm:t>
    </dgm:pt>
    <dgm:pt modelId="{BFCE4FB8-B52E-4B8E-9C9C-5410DEFD0D29}">
      <dgm:prSet custT="1"/>
      <dgm:spPr/>
      <dgm:t>
        <a:bodyPr/>
        <a:lstStyle/>
        <a:p>
          <a:pPr marL="457200" indent="-228600"/>
          <a:r>
            <a:rPr lang="en-US" sz="1600" dirty="0" err="1" smtClean="0">
              <a:latin typeface="Courier New" pitchFamily="49" charset="0"/>
              <a:cs typeface="Courier New" pitchFamily="49" charset="0"/>
            </a:rPr>
            <a:t>System.out.println</a:t>
          </a:r>
          <a:r>
            <a:rPr lang="en-US" sz="1600" dirty="0" smtClean="0">
              <a:latin typeface="Courier New" pitchFamily="49" charset="0"/>
              <a:cs typeface="Courier New" pitchFamily="49" charset="0"/>
            </a:rPr>
            <a:t>(</a:t>
          </a:r>
          <a:r>
            <a:rPr lang="en-US" sz="1600" dirty="0" err="1" smtClean="0">
              <a:latin typeface="Courier New" pitchFamily="49" charset="0"/>
              <a:cs typeface="Courier New" pitchFamily="49" charset="0"/>
            </a:rPr>
            <a:t>str.indexOf</a:t>
          </a:r>
          <a:r>
            <a:rPr lang="en-US" sz="1600" dirty="0" smtClean="0">
              <a:latin typeface="Courier New" pitchFamily="49" charset="0"/>
              <a:cs typeface="Courier New" pitchFamily="49" charset="0"/>
            </a:rPr>
            <a:t>(“e”));  // output: 1 </a:t>
          </a:r>
          <a:endParaRPr lang="en-US" sz="1600" dirty="0">
            <a:latin typeface="Courier New" pitchFamily="49" charset="0"/>
            <a:cs typeface="Courier New" pitchFamily="49" charset="0"/>
          </a:endParaRPr>
        </a:p>
      </dgm:t>
    </dgm:pt>
    <dgm:pt modelId="{041F7449-6369-43B9-BF78-73B4D405DDDA}" type="parTrans" cxnId="{55C965E1-2658-4707-AF83-E9C7B3E12B76}">
      <dgm:prSet/>
      <dgm:spPr/>
      <dgm:t>
        <a:bodyPr/>
        <a:lstStyle/>
        <a:p>
          <a:endParaRPr lang="en-US"/>
        </a:p>
      </dgm:t>
    </dgm:pt>
    <dgm:pt modelId="{DB569F5E-EC20-475D-BB5E-E2E434C20A56}" type="sibTrans" cxnId="{55C965E1-2658-4707-AF83-E9C7B3E12B76}">
      <dgm:prSet/>
      <dgm:spPr/>
      <dgm:t>
        <a:bodyPr/>
        <a:lstStyle/>
        <a:p>
          <a:endParaRPr lang="en-US"/>
        </a:p>
      </dgm:t>
    </dgm:pt>
    <dgm:pt modelId="{726BFED6-59D2-4F7E-90B2-0814C54F0E71}" type="pres">
      <dgm:prSet presAssocID="{77C6A721-0D40-49DF-9896-538D015E2C22}" presName="linear" presStyleCnt="0">
        <dgm:presLayoutVars>
          <dgm:dir/>
          <dgm:animLvl val="lvl"/>
          <dgm:resizeHandles val="exact"/>
        </dgm:presLayoutVars>
      </dgm:prSet>
      <dgm:spPr/>
      <dgm:t>
        <a:bodyPr/>
        <a:lstStyle/>
        <a:p>
          <a:endParaRPr lang="en-IN"/>
        </a:p>
      </dgm:t>
    </dgm:pt>
    <dgm:pt modelId="{9825C2F4-6259-4087-975F-D7E57656305B}" type="pres">
      <dgm:prSet presAssocID="{8A9CBDE3-943D-44B1-AA3B-2C775C191735}" presName="parentLin" presStyleCnt="0"/>
      <dgm:spPr/>
      <dgm:t>
        <a:bodyPr/>
        <a:lstStyle/>
        <a:p>
          <a:endParaRPr lang="en-IN"/>
        </a:p>
      </dgm:t>
    </dgm:pt>
    <dgm:pt modelId="{8AFF8CDB-0AF9-4EA6-BECC-E63ACC5B5E29}" type="pres">
      <dgm:prSet presAssocID="{8A9CBDE3-943D-44B1-AA3B-2C775C191735}" presName="parentLeftMargin" presStyleLbl="node1" presStyleIdx="0" presStyleCnt="2"/>
      <dgm:spPr/>
      <dgm:t>
        <a:bodyPr/>
        <a:lstStyle/>
        <a:p>
          <a:endParaRPr lang="en-IN"/>
        </a:p>
      </dgm:t>
    </dgm:pt>
    <dgm:pt modelId="{944BAB04-7C51-4F32-B3D9-6B3BFE861060}" type="pres">
      <dgm:prSet presAssocID="{8A9CBDE3-943D-44B1-AA3B-2C775C191735}" presName="parentText" presStyleLbl="node1" presStyleIdx="0" presStyleCnt="2" custScaleX="100849" custScaleY="95075">
        <dgm:presLayoutVars>
          <dgm:chMax val="0"/>
          <dgm:bulletEnabled val="1"/>
        </dgm:presLayoutVars>
      </dgm:prSet>
      <dgm:spPr/>
      <dgm:t>
        <a:bodyPr/>
        <a:lstStyle/>
        <a:p>
          <a:endParaRPr lang="en-IN"/>
        </a:p>
      </dgm:t>
    </dgm:pt>
    <dgm:pt modelId="{0B92971E-CD3F-40AB-A72B-D3F249C8A999}" type="pres">
      <dgm:prSet presAssocID="{8A9CBDE3-943D-44B1-AA3B-2C775C191735}" presName="negativeSpace" presStyleCnt="0"/>
      <dgm:spPr/>
      <dgm:t>
        <a:bodyPr/>
        <a:lstStyle/>
        <a:p>
          <a:endParaRPr lang="en-IN"/>
        </a:p>
      </dgm:t>
    </dgm:pt>
    <dgm:pt modelId="{A3794F34-CF38-4878-8BA7-B0E44BC4E8BE}" type="pres">
      <dgm:prSet presAssocID="{8A9CBDE3-943D-44B1-AA3B-2C775C191735}" presName="childText" presStyleLbl="conFgAcc1" presStyleIdx="0" presStyleCnt="2">
        <dgm:presLayoutVars>
          <dgm:bulletEnabled val="1"/>
        </dgm:presLayoutVars>
      </dgm:prSet>
      <dgm:spPr>
        <a:prstGeom prst="rect">
          <a:avLst/>
        </a:prstGeom>
      </dgm:spPr>
      <dgm:t>
        <a:bodyPr/>
        <a:lstStyle/>
        <a:p>
          <a:endParaRPr lang="en-IN"/>
        </a:p>
      </dgm:t>
    </dgm:pt>
    <dgm:pt modelId="{F2E948CE-AB6E-441B-9C84-EB73198946D1}" type="pres">
      <dgm:prSet presAssocID="{4BE0501D-50E8-49B5-950C-96E7596EBD91}" presName="spaceBetweenRectangles" presStyleCnt="0"/>
      <dgm:spPr/>
      <dgm:t>
        <a:bodyPr/>
        <a:lstStyle/>
        <a:p>
          <a:endParaRPr lang="en-IN"/>
        </a:p>
      </dgm:t>
    </dgm:pt>
    <dgm:pt modelId="{8E0FE445-3F79-4BF6-9B20-2FA987DF18BB}" type="pres">
      <dgm:prSet presAssocID="{23C5BA29-98C5-4E14-97AE-BD1AC217AC26}" presName="parentLin" presStyleCnt="0"/>
      <dgm:spPr/>
    </dgm:pt>
    <dgm:pt modelId="{EFB13D35-0894-4E35-91DB-3024BF51EFAE}" type="pres">
      <dgm:prSet presAssocID="{23C5BA29-98C5-4E14-97AE-BD1AC217AC26}" presName="parentLeftMargin" presStyleLbl="node1" presStyleIdx="0" presStyleCnt="2"/>
      <dgm:spPr/>
      <dgm:t>
        <a:bodyPr/>
        <a:lstStyle/>
        <a:p>
          <a:endParaRPr lang="en-US"/>
        </a:p>
      </dgm:t>
    </dgm:pt>
    <dgm:pt modelId="{56FF71B0-D3D9-48FF-963F-D350396F8DF9}" type="pres">
      <dgm:prSet presAssocID="{23C5BA29-98C5-4E14-97AE-BD1AC217AC26}" presName="parentText" presStyleLbl="node1" presStyleIdx="1" presStyleCnt="2">
        <dgm:presLayoutVars>
          <dgm:chMax val="0"/>
          <dgm:bulletEnabled val="1"/>
        </dgm:presLayoutVars>
      </dgm:prSet>
      <dgm:spPr/>
      <dgm:t>
        <a:bodyPr/>
        <a:lstStyle/>
        <a:p>
          <a:endParaRPr lang="en-US"/>
        </a:p>
      </dgm:t>
    </dgm:pt>
    <dgm:pt modelId="{A8947143-B30E-46D3-9E6D-233DC3530FF4}" type="pres">
      <dgm:prSet presAssocID="{23C5BA29-98C5-4E14-97AE-BD1AC217AC26}" presName="negativeSpace" presStyleCnt="0"/>
      <dgm:spPr/>
    </dgm:pt>
    <dgm:pt modelId="{39D234A8-DE37-4524-8CE7-EAE12565AFB2}" type="pres">
      <dgm:prSet presAssocID="{23C5BA29-98C5-4E14-97AE-BD1AC217AC26}" presName="childText" presStyleLbl="conFgAcc1" presStyleIdx="1" presStyleCnt="2">
        <dgm:presLayoutVars>
          <dgm:bulletEnabled val="1"/>
        </dgm:presLayoutVars>
      </dgm:prSet>
      <dgm:spPr/>
      <dgm:t>
        <a:bodyPr/>
        <a:lstStyle/>
        <a:p>
          <a:endParaRPr lang="en-US"/>
        </a:p>
      </dgm:t>
    </dgm:pt>
  </dgm:ptLst>
  <dgm:cxnLst>
    <dgm:cxn modelId="{619F78A7-E08E-4B48-AA47-92CCC7861812}" srcId="{8A9CBDE3-943D-44B1-AA3B-2C775C191735}" destId="{9FC1ADC8-7F36-47E7-B130-C3A42FC82872}" srcOrd="0" destOrd="0" parTransId="{8C52DD2E-B684-443D-A914-0BE5D3DC3799}" sibTransId="{DBA31889-FDE3-462B-822B-367B3969F235}"/>
    <dgm:cxn modelId="{000B09A3-8136-4705-930B-31D99600A2A9}" type="presOf" srcId="{BFCE4FB8-B52E-4B8E-9C9C-5410DEFD0D29}" destId="{39D234A8-DE37-4524-8CE7-EAE12565AFB2}" srcOrd="0" destOrd="2" presId="urn:microsoft.com/office/officeart/2005/8/layout/list1"/>
    <dgm:cxn modelId="{4ABBA668-C79D-4F11-B43D-7A9C60964A90}" srcId="{8A9CBDE3-943D-44B1-AA3B-2C775C191735}" destId="{9A5C3D19-B089-40DE-9025-DAAC72CABDAB}" srcOrd="3" destOrd="0" parTransId="{0A046604-501C-4686-8EEE-EF8A69E1A5C7}" sibTransId="{01B662E6-DCD2-41BC-87ED-34493E933674}"/>
    <dgm:cxn modelId="{80BB1EE8-D23F-4B70-9062-2E1D3911B08D}" type="presOf" srcId="{69F28624-BAC4-43A8-8732-3493763C1CE1}" destId="{A3794F34-CF38-4878-8BA7-B0E44BC4E8BE}" srcOrd="0" destOrd="9" presId="urn:microsoft.com/office/officeart/2005/8/layout/list1"/>
    <dgm:cxn modelId="{021B103E-9133-48AE-B499-971C8FF70B9B}" srcId="{8A9CBDE3-943D-44B1-AA3B-2C775C191735}" destId="{A04CC5F1-4892-4D71-BE7F-4EADCBD6C60E}" srcOrd="1" destOrd="0" parTransId="{32213EB4-7A44-487F-BCFB-BBC9ABD86F71}" sibTransId="{FDAE0D6F-D51B-438C-B4BD-57395C2686A7}"/>
    <dgm:cxn modelId="{5EEC2451-7B70-4DFA-A0B1-67D76BC14925}" srcId="{8A9CBDE3-943D-44B1-AA3B-2C775C191735}" destId="{605FFA7B-67BE-4E96-AFFC-BC1BEB48A7CA}" srcOrd="8" destOrd="0" parTransId="{D7A23184-44DE-4B9C-A4B8-28EC626E3CCA}" sibTransId="{C32117EC-3098-4623-90DC-5E5D78624E74}"/>
    <dgm:cxn modelId="{12087BE3-D4E8-48F7-94CE-47A3310C3187}" type="presOf" srcId="{23C5BA29-98C5-4E14-97AE-BD1AC217AC26}" destId="{EFB13D35-0894-4E35-91DB-3024BF51EFAE}" srcOrd="0" destOrd="0" presId="urn:microsoft.com/office/officeart/2005/8/layout/list1"/>
    <dgm:cxn modelId="{30474E2F-88B3-4A6A-9C40-5CD7C08F440C}" srcId="{8A9CBDE3-943D-44B1-AA3B-2C775C191735}" destId="{84CAADA7-6F4F-4AE1-BB88-67DCFD397F13}" srcOrd="4" destOrd="0" parTransId="{4262E291-4298-49B2-A707-D03A8321347F}" sibTransId="{5839A0DA-7846-4FCF-B15C-C6AB6349F551}"/>
    <dgm:cxn modelId="{2FA38DC5-6277-411E-B4C4-EBBDF90B51C7}" type="presOf" srcId="{9A5C3D19-B089-40DE-9025-DAAC72CABDAB}" destId="{A3794F34-CF38-4878-8BA7-B0E44BC4E8BE}" srcOrd="0" destOrd="3" presId="urn:microsoft.com/office/officeart/2005/8/layout/list1"/>
    <dgm:cxn modelId="{5E1B92F6-1720-43C9-B185-9D2C8F53B647}" type="presOf" srcId="{CEE841FF-CE53-4ACD-A2C5-0908ED05B2B7}" destId="{39D234A8-DE37-4524-8CE7-EAE12565AFB2}" srcOrd="0" destOrd="1" presId="urn:microsoft.com/office/officeart/2005/8/layout/list1"/>
    <dgm:cxn modelId="{41CEBB48-47B5-4E47-A422-0B1751F80C9A}" type="presOf" srcId="{77C6A721-0D40-49DF-9896-538D015E2C22}" destId="{726BFED6-59D2-4F7E-90B2-0814C54F0E71}" srcOrd="0" destOrd="0" presId="urn:microsoft.com/office/officeart/2005/8/layout/list1"/>
    <dgm:cxn modelId="{1BA983B9-E8D1-4700-A94E-04E912412B47}" srcId="{8A9CBDE3-943D-44B1-AA3B-2C775C191735}" destId="{69F28624-BAC4-43A8-8732-3493763C1CE1}" srcOrd="9" destOrd="0" parTransId="{EE30D220-FEB0-49E8-910D-8B5A283B8CD0}" sibTransId="{E9D5B32E-17C8-4E24-8BBE-122A3A765F49}"/>
    <dgm:cxn modelId="{0DFDD224-4C53-4D35-8B63-8FE617C6E041}" srcId="{8A9CBDE3-943D-44B1-AA3B-2C775C191735}" destId="{2A326475-5048-4D74-BA1F-E4795D67BA33}" srcOrd="7" destOrd="0" parTransId="{F9F5C75E-0192-4F19-8200-2C06BE4AF9D7}" sibTransId="{703C21AC-E614-406E-B06E-B5765EFE94F8}"/>
    <dgm:cxn modelId="{FAF1E2C3-8389-4FCE-BCBB-29565B6EDF65}" type="presOf" srcId="{2A326475-5048-4D74-BA1F-E4795D67BA33}" destId="{A3794F34-CF38-4878-8BA7-B0E44BC4E8BE}" srcOrd="0" destOrd="7" presId="urn:microsoft.com/office/officeart/2005/8/layout/list1"/>
    <dgm:cxn modelId="{C3F84C22-28D1-4D15-9C28-1187906449F1}" type="presOf" srcId="{6CA20857-7F8F-428D-AE1E-1CAB825CF9CF}" destId="{A3794F34-CF38-4878-8BA7-B0E44BC4E8BE}" srcOrd="0" destOrd="5" presId="urn:microsoft.com/office/officeart/2005/8/layout/list1"/>
    <dgm:cxn modelId="{B20C6032-C374-4FAC-B926-2ED5DAE3E09D}" type="presOf" srcId="{605FFA7B-67BE-4E96-AFFC-BC1BEB48A7CA}" destId="{A3794F34-CF38-4878-8BA7-B0E44BC4E8BE}" srcOrd="0" destOrd="8" presId="urn:microsoft.com/office/officeart/2005/8/layout/list1"/>
    <dgm:cxn modelId="{505FBD8A-D244-4652-9BE4-90D0418743C2}" type="presOf" srcId="{6D14B1F8-7CFA-4C84-BB57-D0C9D36642E1}" destId="{A3794F34-CF38-4878-8BA7-B0E44BC4E8BE}" srcOrd="0" destOrd="6" presId="urn:microsoft.com/office/officeart/2005/8/layout/list1"/>
    <dgm:cxn modelId="{65E61A47-30F7-40B9-B940-CAD913522234}" srcId="{8A9CBDE3-943D-44B1-AA3B-2C775C191735}" destId="{FE665054-5129-4AAE-970E-8834094561E9}" srcOrd="2" destOrd="0" parTransId="{DF32FD9C-C146-4F68-A2A0-E2E2BEBCC941}" sibTransId="{121DB157-3DFC-4032-AE45-750B5A2C501D}"/>
    <dgm:cxn modelId="{55C965E1-2658-4707-AF83-E9C7B3E12B76}" srcId="{23C5BA29-98C5-4E14-97AE-BD1AC217AC26}" destId="{BFCE4FB8-B52E-4B8E-9C9C-5410DEFD0D29}" srcOrd="2" destOrd="0" parTransId="{041F7449-6369-43B9-BF78-73B4D405DDDA}" sibTransId="{DB569F5E-EC20-475D-BB5E-E2E434C20A56}"/>
    <dgm:cxn modelId="{D4993DC4-66F9-4F31-B0DD-547B65AF69FC}" type="presOf" srcId="{8A9CBDE3-943D-44B1-AA3B-2C775C191735}" destId="{8AFF8CDB-0AF9-4EA6-BECC-E63ACC5B5E29}" srcOrd="0" destOrd="0" presId="urn:microsoft.com/office/officeart/2005/8/layout/list1"/>
    <dgm:cxn modelId="{784566E5-B37C-4A5E-88E9-2ED5EDF826A3}" type="presOf" srcId="{9FC1ADC8-7F36-47E7-B130-C3A42FC82872}" destId="{A3794F34-CF38-4878-8BA7-B0E44BC4E8BE}" srcOrd="0" destOrd="0" presId="urn:microsoft.com/office/officeart/2005/8/layout/list1"/>
    <dgm:cxn modelId="{3C804395-9362-435D-800E-3F7D513C0AA6}" type="presOf" srcId="{23C5BA29-98C5-4E14-97AE-BD1AC217AC26}" destId="{56FF71B0-D3D9-48FF-963F-D350396F8DF9}" srcOrd="1" destOrd="0" presId="urn:microsoft.com/office/officeart/2005/8/layout/list1"/>
    <dgm:cxn modelId="{D19E23D6-1797-403F-B28F-45146CBA857B}" srcId="{23C5BA29-98C5-4E14-97AE-BD1AC217AC26}" destId="{CEE841FF-CE53-4ACD-A2C5-0908ED05B2B7}" srcOrd="1" destOrd="0" parTransId="{30BEECD4-65F5-427F-9E45-D5D7DD2AD383}" sibTransId="{5FC3077B-A89C-467A-B02A-401DEADFB80B}"/>
    <dgm:cxn modelId="{21762CAF-CBB1-46FC-9DB3-B07D0E7362CA}" type="presOf" srcId="{4D068C55-3FA5-400E-A8A5-01662F58947A}" destId="{39D234A8-DE37-4524-8CE7-EAE12565AFB2}" srcOrd="0" destOrd="0" presId="urn:microsoft.com/office/officeart/2005/8/layout/list1"/>
    <dgm:cxn modelId="{729B2B6E-0C2A-460B-9BCA-60A2D04337E9}" srcId="{8A9CBDE3-943D-44B1-AA3B-2C775C191735}" destId="{6D14B1F8-7CFA-4C84-BB57-D0C9D36642E1}" srcOrd="6" destOrd="0" parTransId="{70AB3AA3-3E97-4AE4-BA0A-58A1EB4B07EF}" sibTransId="{2B6D0C96-7918-4B2C-A58A-419DCE39A1ED}"/>
    <dgm:cxn modelId="{F5390DCA-F3FE-493B-AD2E-B7A6AE89E83C}" srcId="{23C5BA29-98C5-4E14-97AE-BD1AC217AC26}" destId="{4D068C55-3FA5-400E-A8A5-01662F58947A}" srcOrd="0" destOrd="0" parTransId="{8737E7EA-6203-4910-8357-50991429D1A2}" sibTransId="{BEF9FE05-43A1-47C5-8C3F-1CB004A9E9E6}"/>
    <dgm:cxn modelId="{3C413642-3007-4C9A-A71A-5BF29F80749E}" srcId="{77C6A721-0D40-49DF-9896-538D015E2C22}" destId="{8A9CBDE3-943D-44B1-AA3B-2C775C191735}" srcOrd="0" destOrd="0" parTransId="{47F20488-F57B-4EAA-AC28-0E61598F5785}" sibTransId="{4BE0501D-50E8-49B5-950C-96E7596EBD91}"/>
    <dgm:cxn modelId="{114077F7-E0B2-44DB-9C01-FBB56A089D82}" type="presOf" srcId="{A04CC5F1-4892-4D71-BE7F-4EADCBD6C60E}" destId="{A3794F34-CF38-4878-8BA7-B0E44BC4E8BE}" srcOrd="0" destOrd="1" presId="urn:microsoft.com/office/officeart/2005/8/layout/list1"/>
    <dgm:cxn modelId="{96FC4573-B63F-4DCF-A1E2-238C3BB00864}" type="presOf" srcId="{FE665054-5129-4AAE-970E-8834094561E9}" destId="{A3794F34-CF38-4878-8BA7-B0E44BC4E8BE}" srcOrd="0" destOrd="2" presId="urn:microsoft.com/office/officeart/2005/8/layout/list1"/>
    <dgm:cxn modelId="{DC0EDF13-1489-4D77-8D0F-AF029BE417A4}" srcId="{77C6A721-0D40-49DF-9896-538D015E2C22}" destId="{23C5BA29-98C5-4E14-97AE-BD1AC217AC26}" srcOrd="1" destOrd="0" parTransId="{A1C6C6A1-71A7-42C1-8941-8BE654AE206B}" sibTransId="{A183B92D-312F-45A5-BC60-9F4CC34425FB}"/>
    <dgm:cxn modelId="{121ABFF0-A8D3-41FA-B864-151C16989BA9}" type="presOf" srcId="{8A9CBDE3-943D-44B1-AA3B-2C775C191735}" destId="{944BAB04-7C51-4F32-B3D9-6B3BFE861060}" srcOrd="1" destOrd="0" presId="urn:microsoft.com/office/officeart/2005/8/layout/list1"/>
    <dgm:cxn modelId="{E04671AC-E4C7-450B-817D-26070990B042}" srcId="{8A9CBDE3-943D-44B1-AA3B-2C775C191735}" destId="{6CA20857-7F8F-428D-AE1E-1CAB825CF9CF}" srcOrd="5" destOrd="0" parTransId="{07D46244-7BB7-4F8A-88EF-94B84AB8E744}" sibTransId="{1A8EA4B3-223E-424F-BA9D-9730D49FFF77}"/>
    <dgm:cxn modelId="{FEFCFC48-81BB-49C1-BAFA-20173410F4F7}" type="presOf" srcId="{84CAADA7-6F4F-4AE1-BB88-67DCFD397F13}" destId="{A3794F34-CF38-4878-8BA7-B0E44BC4E8BE}" srcOrd="0" destOrd="4" presId="urn:microsoft.com/office/officeart/2005/8/layout/list1"/>
    <dgm:cxn modelId="{5A2FCBAD-5E0C-43BA-AC86-818BB6036EBE}" type="presParOf" srcId="{726BFED6-59D2-4F7E-90B2-0814C54F0E71}" destId="{9825C2F4-6259-4087-975F-D7E57656305B}" srcOrd="0" destOrd="0" presId="urn:microsoft.com/office/officeart/2005/8/layout/list1"/>
    <dgm:cxn modelId="{CB34616B-C085-41B9-B887-AF2005A9ECB3}" type="presParOf" srcId="{9825C2F4-6259-4087-975F-D7E57656305B}" destId="{8AFF8CDB-0AF9-4EA6-BECC-E63ACC5B5E29}" srcOrd="0" destOrd="0" presId="urn:microsoft.com/office/officeart/2005/8/layout/list1"/>
    <dgm:cxn modelId="{6E7669E7-16FC-43DD-8936-3E327AE5D865}" type="presParOf" srcId="{9825C2F4-6259-4087-975F-D7E57656305B}" destId="{944BAB04-7C51-4F32-B3D9-6B3BFE861060}" srcOrd="1" destOrd="0" presId="urn:microsoft.com/office/officeart/2005/8/layout/list1"/>
    <dgm:cxn modelId="{634F6776-1352-4329-A46E-736DB1F9CE44}" type="presParOf" srcId="{726BFED6-59D2-4F7E-90B2-0814C54F0E71}" destId="{0B92971E-CD3F-40AB-A72B-D3F249C8A999}" srcOrd="1" destOrd="0" presId="urn:microsoft.com/office/officeart/2005/8/layout/list1"/>
    <dgm:cxn modelId="{31EE42A0-3E2F-4F30-A8AE-23581B88403A}" type="presParOf" srcId="{726BFED6-59D2-4F7E-90B2-0814C54F0E71}" destId="{A3794F34-CF38-4878-8BA7-B0E44BC4E8BE}" srcOrd="2" destOrd="0" presId="urn:microsoft.com/office/officeart/2005/8/layout/list1"/>
    <dgm:cxn modelId="{21AC9FA8-5C19-4E52-A988-5ABAEF97A84D}" type="presParOf" srcId="{726BFED6-59D2-4F7E-90B2-0814C54F0E71}" destId="{F2E948CE-AB6E-441B-9C84-EB73198946D1}" srcOrd="3" destOrd="0" presId="urn:microsoft.com/office/officeart/2005/8/layout/list1"/>
    <dgm:cxn modelId="{CBA78F49-FF54-4D0F-8AD0-8C0778865FA4}" type="presParOf" srcId="{726BFED6-59D2-4F7E-90B2-0814C54F0E71}" destId="{8E0FE445-3F79-4BF6-9B20-2FA987DF18BB}" srcOrd="4" destOrd="0" presId="urn:microsoft.com/office/officeart/2005/8/layout/list1"/>
    <dgm:cxn modelId="{EB6F9968-046B-4768-A32B-FCAB1C39DFDA}" type="presParOf" srcId="{8E0FE445-3F79-4BF6-9B20-2FA987DF18BB}" destId="{EFB13D35-0894-4E35-91DB-3024BF51EFAE}" srcOrd="0" destOrd="0" presId="urn:microsoft.com/office/officeart/2005/8/layout/list1"/>
    <dgm:cxn modelId="{0A12ADB2-E8FE-46B5-B4AD-2ACC97ABC93F}" type="presParOf" srcId="{8E0FE445-3F79-4BF6-9B20-2FA987DF18BB}" destId="{56FF71B0-D3D9-48FF-963F-D350396F8DF9}" srcOrd="1" destOrd="0" presId="urn:microsoft.com/office/officeart/2005/8/layout/list1"/>
    <dgm:cxn modelId="{64A6CED9-75F9-4C36-96F7-3B305E8B4CB9}" type="presParOf" srcId="{726BFED6-59D2-4F7E-90B2-0814C54F0E71}" destId="{A8947143-B30E-46D3-9E6D-233DC3530FF4}" srcOrd="5" destOrd="0" presId="urn:microsoft.com/office/officeart/2005/8/layout/list1"/>
    <dgm:cxn modelId="{F4A0A59C-0456-4EDF-ADE7-E6BE130A4C70}" type="presParOf" srcId="{726BFED6-59D2-4F7E-90B2-0814C54F0E71}" destId="{39D234A8-DE37-4524-8CE7-EAE12565AFB2}" srcOrd="6"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7C6A721-0D40-49DF-9896-538D015E2C22}" type="doc">
      <dgm:prSet loTypeId="urn:microsoft.com/office/officeart/2005/8/layout/list1" loCatId="list" qsTypeId="urn:microsoft.com/office/officeart/2005/8/quickstyle/3d3" qsCatId="3D" csTypeId="urn:microsoft.com/office/officeart/2005/8/colors/colorful2" csCatId="colorful" phldr="1"/>
      <dgm:spPr/>
      <dgm:t>
        <a:bodyPr/>
        <a:lstStyle/>
        <a:p>
          <a:endParaRPr lang="en-IN"/>
        </a:p>
      </dgm:t>
    </dgm:pt>
    <dgm:pt modelId="{8A9CBDE3-943D-44B1-AA3B-2C775C191735}">
      <dgm:prSet phldrT="[Text]" custT="1"/>
      <dgm:spPr/>
      <dgm:t>
        <a:bodyPr/>
        <a:lstStyle/>
        <a:p>
          <a:r>
            <a:rPr lang="en-US" sz="1600" b="0" dirty="0" err="1" smtClean="0">
              <a:latin typeface="Courier New" pitchFamily="49" charset="0"/>
              <a:cs typeface="Courier New" pitchFamily="49" charset="0"/>
            </a:rPr>
            <a:t>lastIndexOf</a:t>
          </a:r>
          <a:r>
            <a:rPr lang="en-US" sz="1600" b="0" dirty="0" smtClean="0">
              <a:latin typeface="Courier New" pitchFamily="49" charset="0"/>
              <a:cs typeface="Courier New" pitchFamily="49" charset="0"/>
            </a:rPr>
            <a:t>(String </a:t>
          </a:r>
          <a:r>
            <a:rPr lang="en-US" sz="1600" b="0" dirty="0" err="1" smtClean="0">
              <a:latin typeface="Courier New" pitchFamily="49" charset="0"/>
              <a:cs typeface="Courier New" pitchFamily="49" charset="0"/>
            </a:rPr>
            <a:t>str</a:t>
          </a:r>
          <a:r>
            <a:rPr lang="en-US" sz="1600" b="0" dirty="0" smtClean="0">
              <a:latin typeface="Courier New" pitchFamily="49" charset="0"/>
              <a:cs typeface="Courier New" pitchFamily="49" charset="0"/>
            </a:rPr>
            <a:t>)</a:t>
          </a:r>
          <a:endParaRPr lang="en-IN" sz="1600" b="0" dirty="0">
            <a:latin typeface="Courier New" pitchFamily="49" charset="0"/>
            <a:cs typeface="Courier New" pitchFamily="49" charset="0"/>
          </a:endParaRPr>
        </a:p>
      </dgm:t>
    </dgm:pt>
    <dgm:pt modelId="{47F20488-F57B-4EAA-AC28-0E61598F5785}" type="parTrans" cxnId="{3C413642-3007-4C9A-A71A-5BF29F80749E}">
      <dgm:prSet/>
      <dgm:spPr/>
      <dgm:t>
        <a:bodyPr/>
        <a:lstStyle/>
        <a:p>
          <a:endParaRPr lang="en-IN"/>
        </a:p>
      </dgm:t>
    </dgm:pt>
    <dgm:pt modelId="{4BE0501D-50E8-49B5-950C-96E7596EBD91}" type="sibTrans" cxnId="{3C413642-3007-4C9A-A71A-5BF29F80749E}">
      <dgm:prSet/>
      <dgm:spPr/>
      <dgm:t>
        <a:bodyPr/>
        <a:lstStyle/>
        <a:p>
          <a:endParaRPr lang="en-IN"/>
        </a:p>
      </dgm:t>
    </dgm:pt>
    <dgm:pt modelId="{0B2AD9EF-F3ED-4D54-857D-CC1F43F8AFD6}">
      <dgm:prSet phldrT="[Text]" custT="1"/>
      <dgm:spPr/>
      <dgm:t>
        <a:bodyPr/>
        <a:lstStyle/>
        <a:p>
          <a:r>
            <a:rPr lang="en-US" sz="1600" b="0" dirty="0" smtClean="0">
              <a:latin typeface="Courier New" pitchFamily="49" charset="0"/>
              <a:cs typeface="Courier New" pitchFamily="49" charset="0"/>
            </a:rPr>
            <a:t>replace(char old, char new)</a:t>
          </a:r>
          <a:endParaRPr lang="en-IN" sz="1600" b="0" dirty="0" smtClean="0">
            <a:latin typeface="Courier New" pitchFamily="49" charset="0"/>
            <a:cs typeface="Courier New" pitchFamily="49" charset="0"/>
          </a:endParaRPr>
        </a:p>
      </dgm:t>
    </dgm:pt>
    <dgm:pt modelId="{B75A5741-41EB-4D30-B3D7-C02723BCF508}" type="parTrans" cxnId="{4226712F-F6F9-49E6-ABA8-AA8379CE0241}">
      <dgm:prSet/>
      <dgm:spPr/>
      <dgm:t>
        <a:bodyPr/>
        <a:lstStyle/>
        <a:p>
          <a:endParaRPr lang="en-IN"/>
        </a:p>
      </dgm:t>
    </dgm:pt>
    <dgm:pt modelId="{5413F2E3-6E5C-4C54-83C2-8648AA013DB4}" type="sibTrans" cxnId="{4226712F-F6F9-49E6-ABA8-AA8379CE0241}">
      <dgm:prSet/>
      <dgm:spPr/>
      <dgm:t>
        <a:bodyPr/>
        <a:lstStyle/>
        <a:p>
          <a:endParaRPr lang="en-IN"/>
        </a:p>
      </dgm:t>
    </dgm:pt>
    <dgm:pt modelId="{9FC1ADC8-7F36-47E7-B130-C3A42FC82872}">
      <dgm:prSet custT="1"/>
      <dgm:spPr/>
      <dgm:t>
        <a:bodyPr/>
        <a:lstStyle/>
        <a:p>
          <a:pPr marL="228600" indent="-228600"/>
          <a:r>
            <a:rPr lang="en-US" sz="1600" dirty="0" smtClean="0">
              <a:latin typeface="Calibri" pitchFamily="34" charset="0"/>
              <a:cs typeface="Calibri" pitchFamily="34" charset="0"/>
            </a:rPr>
            <a:t>The </a:t>
          </a:r>
          <a:r>
            <a:rPr lang="en-US" sz="1600" dirty="0" err="1" smtClean="0">
              <a:latin typeface="Courier New" pitchFamily="49" charset="0"/>
              <a:cs typeface="Courier New" pitchFamily="49" charset="0"/>
            </a:rPr>
            <a:t>lastIndexOf</a:t>
          </a:r>
          <a:r>
            <a:rPr lang="en-US" sz="1600" dirty="0" smtClean="0">
              <a:latin typeface="Courier New" pitchFamily="49" charset="0"/>
              <a:cs typeface="Courier New" pitchFamily="49" charset="0"/>
            </a:rPr>
            <a:t>()</a:t>
          </a:r>
          <a:r>
            <a:rPr lang="en-US" sz="1600" dirty="0" smtClean="0">
              <a:latin typeface="Calibri" pitchFamily="34" charset="0"/>
              <a:cs typeface="Calibri" pitchFamily="34" charset="0"/>
            </a:rPr>
            <a:t> method returns the index of the last occurrence of a specified character or string from within a string. </a:t>
          </a:r>
          <a:endParaRPr lang="en-IN" sz="1600" dirty="0">
            <a:latin typeface="Calibri" pitchFamily="34" charset="0"/>
            <a:cs typeface="Calibri" pitchFamily="34" charset="0"/>
          </a:endParaRPr>
        </a:p>
      </dgm:t>
    </dgm:pt>
    <dgm:pt modelId="{8C52DD2E-B684-443D-A914-0BE5D3DC3799}" type="parTrans" cxnId="{619F78A7-E08E-4B48-AA47-92CCC7861812}">
      <dgm:prSet/>
      <dgm:spPr/>
      <dgm:t>
        <a:bodyPr/>
        <a:lstStyle/>
        <a:p>
          <a:endParaRPr lang="en-IN"/>
        </a:p>
      </dgm:t>
    </dgm:pt>
    <dgm:pt modelId="{DBA31889-FDE3-462B-822B-367B3969F235}" type="sibTrans" cxnId="{619F78A7-E08E-4B48-AA47-92CCC7861812}">
      <dgm:prSet/>
      <dgm:spPr/>
      <dgm:t>
        <a:bodyPr/>
        <a:lstStyle/>
        <a:p>
          <a:endParaRPr lang="en-IN"/>
        </a:p>
      </dgm:t>
    </dgm:pt>
    <dgm:pt modelId="{504AD80A-1828-4AD0-A2B4-AC81A8B79AA6}">
      <dgm:prSet custT="1"/>
      <dgm:spPr/>
      <dgm:t>
        <a:bodyPr/>
        <a:lstStyle/>
        <a:p>
          <a:pPr marL="228600" indent="-228600"/>
          <a:r>
            <a:rPr lang="en-US" sz="1600" dirty="0" smtClean="0">
              <a:latin typeface="Calibri" pitchFamily="34" charset="0"/>
              <a:cs typeface="Calibri" pitchFamily="34" charset="0"/>
            </a:rPr>
            <a:t>The </a:t>
          </a:r>
          <a:r>
            <a:rPr lang="en-US" sz="1600" dirty="0" smtClean="0">
              <a:latin typeface="Courier New" pitchFamily="49" charset="0"/>
              <a:cs typeface="Courier New" pitchFamily="49" charset="0"/>
            </a:rPr>
            <a:t>replace()</a:t>
          </a:r>
          <a:r>
            <a:rPr lang="en-US" sz="1600" dirty="0" smtClean="0">
              <a:latin typeface="Calibri" pitchFamily="34" charset="0"/>
              <a:cs typeface="Calibri" pitchFamily="34" charset="0"/>
            </a:rPr>
            <a:t> method is used to replace all the occurrences of a specified character in the current string with a given new character. </a:t>
          </a:r>
          <a:endParaRPr lang="en-IN" sz="1600" dirty="0">
            <a:latin typeface="Calibri" pitchFamily="34" charset="0"/>
            <a:cs typeface="Calibri" pitchFamily="34" charset="0"/>
          </a:endParaRPr>
        </a:p>
      </dgm:t>
    </dgm:pt>
    <dgm:pt modelId="{0F299833-B2D7-40A7-98AB-F3F593A4D8A2}" type="parTrans" cxnId="{1C80C4B9-1C3E-44EB-A29E-E068F56E3A87}">
      <dgm:prSet/>
      <dgm:spPr/>
      <dgm:t>
        <a:bodyPr/>
        <a:lstStyle/>
        <a:p>
          <a:endParaRPr lang="en-IN"/>
        </a:p>
      </dgm:t>
    </dgm:pt>
    <dgm:pt modelId="{6ABA12B4-5712-443D-A883-686ED84EBDD3}" type="sibTrans" cxnId="{1C80C4B9-1C3E-44EB-A29E-E068F56E3A87}">
      <dgm:prSet/>
      <dgm:spPr/>
      <dgm:t>
        <a:bodyPr/>
        <a:lstStyle/>
        <a:p>
          <a:endParaRPr lang="en-IN"/>
        </a:p>
      </dgm:t>
    </dgm:pt>
    <dgm:pt modelId="{4A7DD456-EE82-41EA-B404-1BBE3707EFA0}">
      <dgm:prSet custT="1"/>
      <dgm:spPr/>
      <dgm:t>
        <a:bodyPr/>
        <a:lstStyle/>
        <a:p>
          <a:pPr marL="457200" indent="-234950"/>
          <a:r>
            <a:rPr lang="en-US" sz="1600" dirty="0" smtClean="0">
              <a:latin typeface="Courier New" pitchFamily="49" charset="0"/>
              <a:cs typeface="Courier New" pitchFamily="49" charset="0"/>
            </a:rPr>
            <a:t>System.out.println(str.lastIndexOf(“l”)); // output: 3</a:t>
          </a:r>
        </a:p>
      </dgm:t>
    </dgm:pt>
    <dgm:pt modelId="{8C2E1D57-967C-472B-B250-F52138EA1763}" type="parTrans" cxnId="{55C72714-6C20-4420-ABCF-C6DE05FE0929}">
      <dgm:prSet/>
      <dgm:spPr/>
      <dgm:t>
        <a:bodyPr/>
        <a:lstStyle/>
        <a:p>
          <a:endParaRPr lang="en-US"/>
        </a:p>
      </dgm:t>
    </dgm:pt>
    <dgm:pt modelId="{F18E8C1A-CB0F-45A4-BA4C-2ED107B85270}" type="sibTrans" cxnId="{55C72714-6C20-4420-ABCF-C6DE05FE0929}">
      <dgm:prSet/>
      <dgm:spPr/>
      <dgm:t>
        <a:bodyPr/>
        <a:lstStyle/>
        <a:p>
          <a:endParaRPr lang="en-US"/>
        </a:p>
      </dgm:t>
    </dgm:pt>
    <dgm:pt modelId="{6C677A06-923B-4ACF-A30D-B1D6B5BD91DF}">
      <dgm:prSet custT="1"/>
      <dgm:spPr/>
      <dgm:t>
        <a:bodyPr/>
        <a:lstStyle/>
        <a:p>
          <a:pPr marL="228600" indent="-228600"/>
          <a:r>
            <a:rPr lang="en-US" sz="1600" dirty="0" smtClean="0">
              <a:latin typeface="Calibri" pitchFamily="34" charset="0"/>
              <a:cs typeface="Calibri" pitchFamily="34" charset="0"/>
            </a:rPr>
            <a:t>The specified character or string is searched backwards that is the search begins from the last character. For example,</a:t>
          </a:r>
          <a:endParaRPr lang="en-IN" sz="1600" dirty="0">
            <a:latin typeface="Calibri" pitchFamily="34" charset="0"/>
            <a:cs typeface="Calibri" pitchFamily="34" charset="0"/>
          </a:endParaRPr>
        </a:p>
      </dgm:t>
    </dgm:pt>
    <dgm:pt modelId="{9522EE5E-81B2-4ADE-836F-913DB68A9892}" type="parTrans" cxnId="{16D9CF62-5090-47A4-A4D8-351CF42264A0}">
      <dgm:prSet/>
      <dgm:spPr/>
      <dgm:t>
        <a:bodyPr/>
        <a:lstStyle/>
        <a:p>
          <a:endParaRPr lang="en-US"/>
        </a:p>
      </dgm:t>
    </dgm:pt>
    <dgm:pt modelId="{3AC0619A-CC75-4D0A-8761-2E85B00873DF}" type="sibTrans" cxnId="{16D9CF62-5090-47A4-A4D8-351CF42264A0}">
      <dgm:prSet/>
      <dgm:spPr/>
      <dgm:t>
        <a:bodyPr/>
        <a:lstStyle/>
        <a:p>
          <a:endParaRPr lang="en-US"/>
        </a:p>
      </dgm:t>
    </dgm:pt>
    <dgm:pt modelId="{0A68EDC5-5BFA-43C3-9A01-864258734FC4}">
      <dgm:prSet custT="1"/>
      <dgm:spPr/>
      <dgm:t>
        <a:bodyPr/>
        <a:lstStyle/>
        <a:p>
          <a:pPr marL="457200" indent="-234950"/>
          <a:r>
            <a:rPr lang="en-US" sz="1600" dirty="0" smtClean="0">
              <a:latin typeface="Courier New" pitchFamily="49" charset="0"/>
              <a:cs typeface="Courier New" pitchFamily="49" charset="0"/>
            </a:rPr>
            <a:t>System.out.println(str.replace(‘e’,’a’)); </a:t>
          </a:r>
          <a:br>
            <a:rPr lang="en-US" sz="1600" dirty="0" smtClean="0">
              <a:latin typeface="Courier New" pitchFamily="49" charset="0"/>
              <a:cs typeface="Courier New" pitchFamily="49" charset="0"/>
            </a:rPr>
          </a:br>
          <a:r>
            <a:rPr lang="en-US" sz="1600" dirty="0" smtClean="0">
              <a:latin typeface="Courier New" pitchFamily="49" charset="0"/>
              <a:cs typeface="Courier New" pitchFamily="49" charset="0"/>
            </a:rPr>
            <a:t> // output: ‘Hallo’</a:t>
          </a:r>
        </a:p>
      </dgm:t>
    </dgm:pt>
    <dgm:pt modelId="{0A656E93-4FFD-4152-9FAC-CCCBC88A30CE}" type="parTrans" cxnId="{BBB5A0AD-1BC8-4FDE-8B65-5F890A178860}">
      <dgm:prSet/>
      <dgm:spPr/>
      <dgm:t>
        <a:bodyPr/>
        <a:lstStyle/>
        <a:p>
          <a:endParaRPr lang="en-US"/>
        </a:p>
      </dgm:t>
    </dgm:pt>
    <dgm:pt modelId="{271EC1A9-A7DE-4EAE-ABB7-5F3CED3EED5F}" type="sibTrans" cxnId="{BBB5A0AD-1BC8-4FDE-8B65-5F890A178860}">
      <dgm:prSet/>
      <dgm:spPr/>
      <dgm:t>
        <a:bodyPr/>
        <a:lstStyle/>
        <a:p>
          <a:endParaRPr lang="en-US"/>
        </a:p>
      </dgm:t>
    </dgm:pt>
    <dgm:pt modelId="{59304E4E-AFF6-434E-9D47-635F2B880BEC}">
      <dgm:prSet custT="1"/>
      <dgm:spPr/>
      <dgm:t>
        <a:bodyPr/>
        <a:lstStyle/>
        <a:p>
          <a:pPr marL="228600" indent="-228600"/>
          <a:r>
            <a:rPr lang="en-US" sz="1600" dirty="0" smtClean="0">
              <a:latin typeface="Calibri" pitchFamily="34" charset="0"/>
              <a:cs typeface="Calibri" pitchFamily="34" charset="0"/>
            </a:rPr>
            <a:t>If the specified character does not exist, the reference of original string is returned. For example,</a:t>
          </a:r>
          <a:endParaRPr lang="en-IN" sz="1600" dirty="0">
            <a:latin typeface="Calibri" pitchFamily="34" charset="0"/>
            <a:cs typeface="Calibri" pitchFamily="34" charset="0"/>
          </a:endParaRPr>
        </a:p>
      </dgm:t>
    </dgm:pt>
    <dgm:pt modelId="{CCE2D0A9-0E97-4756-A1F3-5B67FF819296}" type="parTrans" cxnId="{8F77135B-81BA-49E3-BA57-1970FC08BC19}">
      <dgm:prSet/>
      <dgm:spPr/>
      <dgm:t>
        <a:bodyPr/>
        <a:lstStyle/>
        <a:p>
          <a:endParaRPr lang="en-US"/>
        </a:p>
      </dgm:t>
    </dgm:pt>
    <dgm:pt modelId="{BEB5A2C7-97EF-4BFD-ADD6-4A71267B788A}" type="sibTrans" cxnId="{8F77135B-81BA-49E3-BA57-1970FC08BC19}">
      <dgm:prSet/>
      <dgm:spPr/>
      <dgm:t>
        <a:bodyPr/>
        <a:lstStyle/>
        <a:p>
          <a:endParaRPr lang="en-US"/>
        </a:p>
      </dgm:t>
    </dgm:pt>
    <dgm:pt modelId="{97883F54-F4DE-47B1-82AD-E15A8F914904}">
      <dgm:prSet custT="1"/>
      <dgm:spPr/>
      <dgm:t>
        <a:bodyPr/>
        <a:lstStyle/>
        <a:p>
          <a:pPr marL="228600" indent="-228600"/>
          <a:r>
            <a:rPr lang="en-US" sz="1600" dirty="0" smtClean="0">
              <a:latin typeface="Calibri" pitchFamily="34" charset="0"/>
              <a:cs typeface="Calibri" pitchFamily="34" charset="0"/>
            </a:rPr>
            <a:t>The </a:t>
          </a:r>
          <a:r>
            <a:rPr lang="en-US" sz="1600" dirty="0" smtClean="0">
              <a:latin typeface="Courier New" pitchFamily="49" charset="0"/>
              <a:cs typeface="Courier New" pitchFamily="49" charset="0"/>
            </a:rPr>
            <a:t>substring()</a:t>
          </a:r>
          <a:r>
            <a:rPr lang="en-US" sz="1600" dirty="0" smtClean="0">
              <a:latin typeface="Calibri" pitchFamily="34" charset="0"/>
              <a:cs typeface="Calibri" pitchFamily="34" charset="0"/>
            </a:rPr>
            <a:t> method is used to retrieve a part of a string, that is, substring from the given string. </a:t>
          </a:r>
          <a:endParaRPr lang="en-IN" sz="1600" dirty="0">
            <a:latin typeface="Calibri" pitchFamily="34" charset="0"/>
            <a:cs typeface="Calibri" pitchFamily="34" charset="0"/>
          </a:endParaRPr>
        </a:p>
      </dgm:t>
    </dgm:pt>
    <dgm:pt modelId="{BBACA9B0-2CD9-4516-AD0F-067CA9977751}">
      <dgm:prSet custT="1"/>
      <dgm:spPr/>
      <dgm:t>
        <a:bodyPr/>
        <a:lstStyle/>
        <a:p>
          <a:r>
            <a:rPr lang="en-US" sz="1600" b="0" dirty="0" smtClean="0">
              <a:latin typeface="Courier New" pitchFamily="49" charset="0"/>
              <a:cs typeface="Courier New" pitchFamily="49" charset="0"/>
            </a:rPr>
            <a:t>substring(</a:t>
          </a:r>
          <a:r>
            <a:rPr lang="en-US" sz="1600" b="0" dirty="0" err="1" smtClean="0">
              <a:latin typeface="Courier New" pitchFamily="49" charset="0"/>
              <a:cs typeface="Courier New" pitchFamily="49" charset="0"/>
            </a:rPr>
            <a:t>int</a:t>
          </a:r>
          <a:r>
            <a:rPr lang="en-US" sz="1600" b="0" dirty="0" smtClean="0">
              <a:latin typeface="Courier New" pitchFamily="49" charset="0"/>
              <a:cs typeface="Courier New" pitchFamily="49" charset="0"/>
            </a:rPr>
            <a:t> </a:t>
          </a:r>
          <a:r>
            <a:rPr lang="en-US" sz="1600" b="0" dirty="0" err="1" smtClean="0">
              <a:latin typeface="Courier New" pitchFamily="49" charset="0"/>
              <a:cs typeface="Courier New" pitchFamily="49" charset="0"/>
            </a:rPr>
            <a:t>beginIndex</a:t>
          </a:r>
          <a:r>
            <a:rPr lang="en-US" sz="1600" b="0" dirty="0" smtClean="0">
              <a:latin typeface="Courier New" pitchFamily="49" charset="0"/>
              <a:cs typeface="Courier New" pitchFamily="49" charset="0"/>
            </a:rPr>
            <a:t>, </a:t>
          </a:r>
          <a:r>
            <a:rPr lang="en-US" sz="1600" b="0" dirty="0" err="1" smtClean="0">
              <a:latin typeface="Courier New" pitchFamily="49" charset="0"/>
              <a:cs typeface="Courier New" pitchFamily="49" charset="0"/>
            </a:rPr>
            <a:t>int</a:t>
          </a:r>
          <a:r>
            <a:rPr lang="en-US" sz="1600" b="0" dirty="0" smtClean="0">
              <a:latin typeface="Courier New" pitchFamily="49" charset="0"/>
              <a:cs typeface="Courier New" pitchFamily="49" charset="0"/>
            </a:rPr>
            <a:t> </a:t>
          </a:r>
          <a:r>
            <a:rPr lang="en-US" sz="1600" b="0" dirty="0" err="1" smtClean="0">
              <a:latin typeface="Courier New" pitchFamily="49" charset="0"/>
              <a:cs typeface="Courier New" pitchFamily="49" charset="0"/>
            </a:rPr>
            <a:t>endIndex</a:t>
          </a:r>
          <a:r>
            <a:rPr lang="en-US" sz="1600" b="0" dirty="0" smtClean="0">
              <a:latin typeface="Courier New" pitchFamily="49" charset="0"/>
              <a:cs typeface="Courier New" pitchFamily="49" charset="0"/>
            </a:rPr>
            <a:t>)</a:t>
          </a:r>
          <a:endParaRPr lang="en-IN" sz="1600" b="0" dirty="0">
            <a:latin typeface="Courier New" pitchFamily="49" charset="0"/>
            <a:cs typeface="Courier New" pitchFamily="49" charset="0"/>
          </a:endParaRPr>
        </a:p>
      </dgm:t>
    </dgm:pt>
    <dgm:pt modelId="{8F08A972-1F91-4E53-96AB-BACC0CD5C85D}" type="sibTrans" cxnId="{2E00ED85-0910-46BD-981D-4C601EECDEE7}">
      <dgm:prSet/>
      <dgm:spPr/>
      <dgm:t>
        <a:bodyPr/>
        <a:lstStyle/>
        <a:p>
          <a:endParaRPr lang="en-IN"/>
        </a:p>
      </dgm:t>
    </dgm:pt>
    <dgm:pt modelId="{B90D43CE-1114-4E10-9DD7-0C0BAD8685E6}" type="parTrans" cxnId="{2E00ED85-0910-46BD-981D-4C601EECDEE7}">
      <dgm:prSet/>
      <dgm:spPr/>
      <dgm:t>
        <a:bodyPr/>
        <a:lstStyle/>
        <a:p>
          <a:endParaRPr lang="en-IN"/>
        </a:p>
      </dgm:t>
    </dgm:pt>
    <dgm:pt modelId="{14303494-98D2-44D7-93B9-947A792CB212}" type="sibTrans" cxnId="{01758F51-573D-4E96-8E50-037EEFCD29C5}">
      <dgm:prSet/>
      <dgm:spPr/>
      <dgm:t>
        <a:bodyPr/>
        <a:lstStyle/>
        <a:p>
          <a:endParaRPr lang="en-IN"/>
        </a:p>
      </dgm:t>
    </dgm:pt>
    <dgm:pt modelId="{2D225913-4DA6-41FC-8486-63F978A50F7C}" type="parTrans" cxnId="{01758F51-573D-4E96-8E50-037EEFCD29C5}">
      <dgm:prSet/>
      <dgm:spPr/>
      <dgm:t>
        <a:bodyPr/>
        <a:lstStyle/>
        <a:p>
          <a:endParaRPr lang="en-IN"/>
        </a:p>
      </dgm:t>
    </dgm:pt>
    <dgm:pt modelId="{94231274-152B-4712-A9FA-8CD2CFAF99FF}">
      <dgm:prSet custT="1"/>
      <dgm:spPr/>
      <dgm:t>
        <a:bodyPr/>
        <a:lstStyle/>
        <a:p>
          <a:pPr marL="457200" indent="-228600"/>
          <a:r>
            <a:rPr lang="en-US" sz="1600" dirty="0" smtClean="0">
              <a:latin typeface="Courier New" pitchFamily="49" charset="0"/>
              <a:cs typeface="Courier New" pitchFamily="49" charset="0"/>
            </a:rPr>
            <a:t>System.out.println(str.substring(2,5)); // output: ‘llo’</a:t>
          </a:r>
        </a:p>
      </dgm:t>
    </dgm:pt>
    <dgm:pt modelId="{7A28B141-8217-4DF8-84FA-BE252E0E1F33}" type="parTrans" cxnId="{64B41DF7-8465-4D58-957C-55BA39A8EFA5}">
      <dgm:prSet/>
      <dgm:spPr/>
      <dgm:t>
        <a:bodyPr/>
        <a:lstStyle/>
        <a:p>
          <a:endParaRPr lang="en-US"/>
        </a:p>
      </dgm:t>
    </dgm:pt>
    <dgm:pt modelId="{24908377-DBD1-4A1F-87AE-2D94856F3B84}" type="sibTrans" cxnId="{64B41DF7-8465-4D58-957C-55BA39A8EFA5}">
      <dgm:prSet/>
      <dgm:spPr/>
      <dgm:t>
        <a:bodyPr/>
        <a:lstStyle/>
        <a:p>
          <a:endParaRPr lang="en-US"/>
        </a:p>
      </dgm:t>
    </dgm:pt>
    <dgm:pt modelId="{1F33E781-0FFB-44D9-AA9F-0B575BB688B9}">
      <dgm:prSet custT="1"/>
      <dgm:spPr/>
      <dgm:t>
        <a:bodyPr/>
        <a:lstStyle/>
        <a:p>
          <a:pPr marL="228600" indent="-228600"/>
          <a:r>
            <a:rPr lang="en-US" sz="1600" dirty="0" smtClean="0">
              <a:latin typeface="Calibri" pitchFamily="34" charset="0"/>
              <a:cs typeface="Calibri" pitchFamily="34" charset="0"/>
            </a:rPr>
            <a:t>If end index is not specified, all characters from the start index to the end of the string will be returned. For example,</a:t>
          </a:r>
          <a:endParaRPr lang="en-IN" sz="1600" dirty="0">
            <a:latin typeface="Calibri" pitchFamily="34" charset="0"/>
            <a:cs typeface="Calibri" pitchFamily="34" charset="0"/>
          </a:endParaRPr>
        </a:p>
      </dgm:t>
    </dgm:pt>
    <dgm:pt modelId="{C065D1DD-BBB4-4729-870A-C8117EFD045D}" type="parTrans" cxnId="{C89292D3-6EE5-4952-8763-E0CDC9F2761A}">
      <dgm:prSet/>
      <dgm:spPr/>
      <dgm:t>
        <a:bodyPr/>
        <a:lstStyle/>
        <a:p>
          <a:endParaRPr lang="en-US"/>
        </a:p>
      </dgm:t>
    </dgm:pt>
    <dgm:pt modelId="{8B9C3C4E-620F-4F98-A6F3-292964842671}" type="sibTrans" cxnId="{C89292D3-6EE5-4952-8763-E0CDC9F2761A}">
      <dgm:prSet/>
      <dgm:spPr/>
      <dgm:t>
        <a:bodyPr/>
        <a:lstStyle/>
        <a:p>
          <a:endParaRPr lang="en-US"/>
        </a:p>
      </dgm:t>
    </dgm:pt>
    <dgm:pt modelId="{CF625BF8-2684-45F4-B97E-2149382A24B2}">
      <dgm:prSet custT="1"/>
      <dgm:spPr/>
      <dgm:t>
        <a:bodyPr/>
        <a:lstStyle/>
        <a:p>
          <a:pPr marL="228600" indent="-228600"/>
          <a:r>
            <a:rPr lang="en-US" sz="1600" dirty="0" smtClean="0">
              <a:latin typeface="Calibri" pitchFamily="34" charset="0"/>
              <a:cs typeface="Calibri" pitchFamily="34" charset="0"/>
            </a:rPr>
            <a:t>One can specify the start index and the end index for the substring. </a:t>
          </a:r>
          <a:endParaRPr lang="en-IN" sz="1600" dirty="0">
            <a:latin typeface="Calibri" pitchFamily="34" charset="0"/>
            <a:cs typeface="Calibri" pitchFamily="34" charset="0"/>
          </a:endParaRPr>
        </a:p>
      </dgm:t>
    </dgm:pt>
    <dgm:pt modelId="{E0772765-A1F8-4A4B-A892-BE89640BEEB3}" type="parTrans" cxnId="{0DC8E844-5E2F-413E-9E98-F057148E601E}">
      <dgm:prSet/>
      <dgm:spPr/>
      <dgm:t>
        <a:bodyPr/>
        <a:lstStyle/>
        <a:p>
          <a:endParaRPr lang="en-US"/>
        </a:p>
      </dgm:t>
    </dgm:pt>
    <dgm:pt modelId="{B91171D1-A3AA-4339-9087-A5BC66172A39}" type="sibTrans" cxnId="{0DC8E844-5E2F-413E-9E98-F057148E601E}">
      <dgm:prSet/>
      <dgm:spPr/>
      <dgm:t>
        <a:bodyPr/>
        <a:lstStyle/>
        <a:p>
          <a:endParaRPr lang="en-US"/>
        </a:p>
      </dgm:t>
    </dgm:pt>
    <dgm:pt modelId="{726BFED6-59D2-4F7E-90B2-0814C54F0E71}" type="pres">
      <dgm:prSet presAssocID="{77C6A721-0D40-49DF-9896-538D015E2C22}" presName="linear" presStyleCnt="0">
        <dgm:presLayoutVars>
          <dgm:dir/>
          <dgm:animLvl val="lvl"/>
          <dgm:resizeHandles val="exact"/>
        </dgm:presLayoutVars>
      </dgm:prSet>
      <dgm:spPr/>
      <dgm:t>
        <a:bodyPr/>
        <a:lstStyle/>
        <a:p>
          <a:endParaRPr lang="en-IN"/>
        </a:p>
      </dgm:t>
    </dgm:pt>
    <dgm:pt modelId="{9825C2F4-6259-4087-975F-D7E57656305B}" type="pres">
      <dgm:prSet presAssocID="{8A9CBDE3-943D-44B1-AA3B-2C775C191735}" presName="parentLin" presStyleCnt="0"/>
      <dgm:spPr/>
      <dgm:t>
        <a:bodyPr/>
        <a:lstStyle/>
        <a:p>
          <a:endParaRPr lang="en-IN"/>
        </a:p>
      </dgm:t>
    </dgm:pt>
    <dgm:pt modelId="{8AFF8CDB-0AF9-4EA6-BECC-E63ACC5B5E29}" type="pres">
      <dgm:prSet presAssocID="{8A9CBDE3-943D-44B1-AA3B-2C775C191735}" presName="parentLeftMargin" presStyleLbl="node1" presStyleIdx="0" presStyleCnt="3"/>
      <dgm:spPr/>
      <dgm:t>
        <a:bodyPr/>
        <a:lstStyle/>
        <a:p>
          <a:endParaRPr lang="en-IN"/>
        </a:p>
      </dgm:t>
    </dgm:pt>
    <dgm:pt modelId="{944BAB04-7C51-4F32-B3D9-6B3BFE861060}" type="pres">
      <dgm:prSet presAssocID="{8A9CBDE3-943D-44B1-AA3B-2C775C191735}" presName="parentText" presStyleLbl="node1" presStyleIdx="0" presStyleCnt="3" custScaleX="100849" custScaleY="102329">
        <dgm:presLayoutVars>
          <dgm:chMax val="0"/>
          <dgm:bulletEnabled val="1"/>
        </dgm:presLayoutVars>
      </dgm:prSet>
      <dgm:spPr/>
      <dgm:t>
        <a:bodyPr/>
        <a:lstStyle/>
        <a:p>
          <a:endParaRPr lang="en-IN"/>
        </a:p>
      </dgm:t>
    </dgm:pt>
    <dgm:pt modelId="{0B92971E-CD3F-40AB-A72B-D3F249C8A999}" type="pres">
      <dgm:prSet presAssocID="{8A9CBDE3-943D-44B1-AA3B-2C775C191735}" presName="negativeSpace" presStyleCnt="0"/>
      <dgm:spPr/>
      <dgm:t>
        <a:bodyPr/>
        <a:lstStyle/>
        <a:p>
          <a:endParaRPr lang="en-IN"/>
        </a:p>
      </dgm:t>
    </dgm:pt>
    <dgm:pt modelId="{A3794F34-CF38-4878-8BA7-B0E44BC4E8BE}" type="pres">
      <dgm:prSet presAssocID="{8A9CBDE3-943D-44B1-AA3B-2C775C191735}" presName="childText" presStyleLbl="conFgAcc1" presStyleIdx="0" presStyleCnt="3">
        <dgm:presLayoutVars>
          <dgm:bulletEnabled val="1"/>
        </dgm:presLayoutVars>
      </dgm:prSet>
      <dgm:spPr>
        <a:prstGeom prst="rect">
          <a:avLst/>
        </a:prstGeom>
      </dgm:spPr>
      <dgm:t>
        <a:bodyPr/>
        <a:lstStyle/>
        <a:p>
          <a:endParaRPr lang="en-IN"/>
        </a:p>
      </dgm:t>
    </dgm:pt>
    <dgm:pt modelId="{F2E948CE-AB6E-441B-9C84-EB73198946D1}" type="pres">
      <dgm:prSet presAssocID="{4BE0501D-50E8-49B5-950C-96E7596EBD91}" presName="spaceBetweenRectangles" presStyleCnt="0"/>
      <dgm:spPr/>
      <dgm:t>
        <a:bodyPr/>
        <a:lstStyle/>
        <a:p>
          <a:endParaRPr lang="en-IN"/>
        </a:p>
      </dgm:t>
    </dgm:pt>
    <dgm:pt modelId="{29C14D80-9378-4DBC-8F98-7A1924A78E08}" type="pres">
      <dgm:prSet presAssocID="{0B2AD9EF-F3ED-4D54-857D-CC1F43F8AFD6}" presName="parentLin" presStyleCnt="0"/>
      <dgm:spPr/>
      <dgm:t>
        <a:bodyPr/>
        <a:lstStyle/>
        <a:p>
          <a:endParaRPr lang="en-IN"/>
        </a:p>
      </dgm:t>
    </dgm:pt>
    <dgm:pt modelId="{DD0F1857-B597-431D-9A0F-C159A0C4F7FE}" type="pres">
      <dgm:prSet presAssocID="{0B2AD9EF-F3ED-4D54-857D-CC1F43F8AFD6}" presName="parentLeftMargin" presStyleLbl="node1" presStyleIdx="0" presStyleCnt="3"/>
      <dgm:spPr/>
      <dgm:t>
        <a:bodyPr/>
        <a:lstStyle/>
        <a:p>
          <a:endParaRPr lang="en-IN"/>
        </a:p>
      </dgm:t>
    </dgm:pt>
    <dgm:pt modelId="{0BC5C34C-6965-41B3-8AB2-EFFE6BA44191}" type="pres">
      <dgm:prSet presAssocID="{0B2AD9EF-F3ED-4D54-857D-CC1F43F8AFD6}" presName="parentText" presStyleLbl="node1" presStyleIdx="1" presStyleCnt="3" custScaleX="99151" custScaleY="112638">
        <dgm:presLayoutVars>
          <dgm:chMax val="0"/>
          <dgm:bulletEnabled val="1"/>
        </dgm:presLayoutVars>
      </dgm:prSet>
      <dgm:spPr/>
      <dgm:t>
        <a:bodyPr/>
        <a:lstStyle/>
        <a:p>
          <a:endParaRPr lang="en-IN"/>
        </a:p>
      </dgm:t>
    </dgm:pt>
    <dgm:pt modelId="{CA2529F1-05C9-4708-AE54-66005BE69934}" type="pres">
      <dgm:prSet presAssocID="{0B2AD9EF-F3ED-4D54-857D-CC1F43F8AFD6}" presName="negativeSpace" presStyleCnt="0"/>
      <dgm:spPr/>
      <dgm:t>
        <a:bodyPr/>
        <a:lstStyle/>
        <a:p>
          <a:endParaRPr lang="en-IN"/>
        </a:p>
      </dgm:t>
    </dgm:pt>
    <dgm:pt modelId="{B6BC36D8-D5B0-4749-B56F-AC6C50C43627}" type="pres">
      <dgm:prSet presAssocID="{0B2AD9EF-F3ED-4D54-857D-CC1F43F8AFD6}" presName="childText" presStyleLbl="conFgAcc1" presStyleIdx="1" presStyleCnt="3">
        <dgm:presLayoutVars>
          <dgm:bulletEnabled val="1"/>
        </dgm:presLayoutVars>
      </dgm:prSet>
      <dgm:spPr/>
      <dgm:t>
        <a:bodyPr/>
        <a:lstStyle/>
        <a:p>
          <a:endParaRPr lang="en-IN"/>
        </a:p>
      </dgm:t>
    </dgm:pt>
    <dgm:pt modelId="{B64AF64E-1D7D-416F-B093-80974671264D}" type="pres">
      <dgm:prSet presAssocID="{5413F2E3-6E5C-4C54-83C2-8648AA013DB4}" presName="spaceBetweenRectangles" presStyleCnt="0"/>
      <dgm:spPr/>
    </dgm:pt>
    <dgm:pt modelId="{64D1F4A4-5768-4FB2-ADD9-14284D71FA43}" type="pres">
      <dgm:prSet presAssocID="{BBACA9B0-2CD9-4516-AD0F-067CA9977751}" presName="parentLin" presStyleCnt="0"/>
      <dgm:spPr/>
    </dgm:pt>
    <dgm:pt modelId="{D1282F08-642C-436A-9A6E-A03A552F3432}" type="pres">
      <dgm:prSet presAssocID="{BBACA9B0-2CD9-4516-AD0F-067CA9977751}" presName="parentLeftMargin" presStyleLbl="node1" presStyleIdx="1" presStyleCnt="3"/>
      <dgm:spPr/>
      <dgm:t>
        <a:bodyPr/>
        <a:lstStyle/>
        <a:p>
          <a:endParaRPr lang="en-US"/>
        </a:p>
      </dgm:t>
    </dgm:pt>
    <dgm:pt modelId="{18897177-79B7-4417-A681-1C7E187C3B8F}" type="pres">
      <dgm:prSet presAssocID="{BBACA9B0-2CD9-4516-AD0F-067CA9977751}" presName="parentText" presStyleLbl="node1" presStyleIdx="2" presStyleCnt="3">
        <dgm:presLayoutVars>
          <dgm:chMax val="0"/>
          <dgm:bulletEnabled val="1"/>
        </dgm:presLayoutVars>
      </dgm:prSet>
      <dgm:spPr/>
      <dgm:t>
        <a:bodyPr/>
        <a:lstStyle/>
        <a:p>
          <a:endParaRPr lang="en-IN"/>
        </a:p>
      </dgm:t>
    </dgm:pt>
    <dgm:pt modelId="{406DC159-8FC9-4746-982F-A5CC7E46AE6A}" type="pres">
      <dgm:prSet presAssocID="{BBACA9B0-2CD9-4516-AD0F-067CA9977751}" presName="negativeSpace" presStyleCnt="0"/>
      <dgm:spPr/>
    </dgm:pt>
    <dgm:pt modelId="{E9404177-3221-4087-A4A1-1CC618D16F83}" type="pres">
      <dgm:prSet presAssocID="{BBACA9B0-2CD9-4516-AD0F-067CA9977751}" presName="childText" presStyleLbl="conFgAcc1" presStyleIdx="2" presStyleCnt="3" custLinFactNeighborY="22032">
        <dgm:presLayoutVars>
          <dgm:bulletEnabled val="1"/>
        </dgm:presLayoutVars>
      </dgm:prSet>
      <dgm:spPr/>
      <dgm:t>
        <a:bodyPr/>
        <a:lstStyle/>
        <a:p>
          <a:endParaRPr lang="en-IN"/>
        </a:p>
      </dgm:t>
    </dgm:pt>
  </dgm:ptLst>
  <dgm:cxnLst>
    <dgm:cxn modelId="{619F78A7-E08E-4B48-AA47-92CCC7861812}" srcId="{8A9CBDE3-943D-44B1-AA3B-2C775C191735}" destId="{9FC1ADC8-7F36-47E7-B130-C3A42FC82872}" srcOrd="0" destOrd="0" parTransId="{8C52DD2E-B684-443D-A914-0BE5D3DC3799}" sibTransId="{DBA31889-FDE3-462B-822B-367B3969F235}"/>
    <dgm:cxn modelId="{930FF368-20A2-4441-9349-CE330ED0B336}" type="presOf" srcId="{8A9CBDE3-943D-44B1-AA3B-2C775C191735}" destId="{944BAB04-7C51-4F32-B3D9-6B3BFE861060}" srcOrd="1" destOrd="0" presId="urn:microsoft.com/office/officeart/2005/8/layout/list1"/>
    <dgm:cxn modelId="{16D9CF62-5090-47A4-A4D8-351CF42264A0}" srcId="{8A9CBDE3-943D-44B1-AA3B-2C775C191735}" destId="{6C677A06-923B-4ACF-A30D-B1D6B5BD91DF}" srcOrd="1" destOrd="0" parTransId="{9522EE5E-81B2-4ADE-836F-913DB68A9892}" sibTransId="{3AC0619A-CC75-4D0A-8761-2E85B00873DF}"/>
    <dgm:cxn modelId="{00077413-4320-44B1-9761-1BE9441D4EA4}" type="presOf" srcId="{97883F54-F4DE-47B1-82AD-E15A8F914904}" destId="{E9404177-3221-4087-A4A1-1CC618D16F83}" srcOrd="0" destOrd="0" presId="urn:microsoft.com/office/officeart/2005/8/layout/list1"/>
    <dgm:cxn modelId="{55C72714-6C20-4420-ABCF-C6DE05FE0929}" srcId="{8A9CBDE3-943D-44B1-AA3B-2C775C191735}" destId="{4A7DD456-EE82-41EA-B404-1BBE3707EFA0}" srcOrd="2" destOrd="0" parTransId="{8C2E1D57-967C-472B-B250-F52138EA1763}" sibTransId="{F18E8C1A-CB0F-45A4-BA4C-2ED107B85270}"/>
    <dgm:cxn modelId="{402FAA70-EFE1-47EB-B199-E19926DF5024}" type="presOf" srcId="{94231274-152B-4712-A9FA-8CD2CFAF99FF}" destId="{E9404177-3221-4087-A4A1-1CC618D16F83}" srcOrd="0" destOrd="3" presId="urn:microsoft.com/office/officeart/2005/8/layout/list1"/>
    <dgm:cxn modelId="{AEBFF2B0-D6CD-40C8-884B-C0C70713C836}" type="presOf" srcId="{9FC1ADC8-7F36-47E7-B130-C3A42FC82872}" destId="{A3794F34-CF38-4878-8BA7-B0E44BC4E8BE}" srcOrd="0" destOrd="0" presId="urn:microsoft.com/office/officeart/2005/8/layout/list1"/>
    <dgm:cxn modelId="{9C0E591F-0EB7-47DC-9579-4078F9775698}" type="presOf" srcId="{0A68EDC5-5BFA-43C3-9A01-864258734FC4}" destId="{B6BC36D8-D5B0-4749-B56F-AC6C50C43627}" srcOrd="0" destOrd="2" presId="urn:microsoft.com/office/officeart/2005/8/layout/list1"/>
    <dgm:cxn modelId="{8071C8C8-498E-424D-92BC-382650967916}" type="presOf" srcId="{1F33E781-0FFB-44D9-AA9F-0B575BB688B9}" destId="{E9404177-3221-4087-A4A1-1CC618D16F83}" srcOrd="0" destOrd="2" presId="urn:microsoft.com/office/officeart/2005/8/layout/list1"/>
    <dgm:cxn modelId="{BBB5A0AD-1BC8-4FDE-8B65-5F890A178860}" srcId="{0B2AD9EF-F3ED-4D54-857D-CC1F43F8AFD6}" destId="{0A68EDC5-5BFA-43C3-9A01-864258734FC4}" srcOrd="2" destOrd="0" parTransId="{0A656E93-4FFD-4152-9FAC-CCCBC88A30CE}" sibTransId="{271EC1A9-A7DE-4EAE-ABB7-5F3CED3EED5F}"/>
    <dgm:cxn modelId="{0DC8E844-5E2F-413E-9E98-F057148E601E}" srcId="{BBACA9B0-2CD9-4516-AD0F-067CA9977751}" destId="{CF625BF8-2684-45F4-B97E-2149382A24B2}" srcOrd="1" destOrd="0" parTransId="{E0772765-A1F8-4A4B-A892-BE89640BEEB3}" sibTransId="{B91171D1-A3AA-4339-9087-A5BC66172A39}"/>
    <dgm:cxn modelId="{DA213FEF-4422-44BE-AF35-804D1CA2E146}" type="presOf" srcId="{CF625BF8-2684-45F4-B97E-2149382A24B2}" destId="{E9404177-3221-4087-A4A1-1CC618D16F83}" srcOrd="0" destOrd="1" presId="urn:microsoft.com/office/officeart/2005/8/layout/list1"/>
    <dgm:cxn modelId="{165058BE-1F97-46EC-9E70-B7AA6E2E047A}" type="presOf" srcId="{0B2AD9EF-F3ED-4D54-857D-CC1F43F8AFD6}" destId="{0BC5C34C-6965-41B3-8AB2-EFFE6BA44191}" srcOrd="1" destOrd="0" presId="urn:microsoft.com/office/officeart/2005/8/layout/list1"/>
    <dgm:cxn modelId="{C89292D3-6EE5-4952-8763-E0CDC9F2761A}" srcId="{BBACA9B0-2CD9-4516-AD0F-067CA9977751}" destId="{1F33E781-0FFB-44D9-AA9F-0B575BB688B9}" srcOrd="2" destOrd="0" parTransId="{C065D1DD-BBB4-4729-870A-C8117EFD045D}" sibTransId="{8B9C3C4E-620F-4F98-A6F3-292964842671}"/>
    <dgm:cxn modelId="{9E45A06B-96C2-4AC3-A772-5B7E2F3DD760}" type="presOf" srcId="{8A9CBDE3-943D-44B1-AA3B-2C775C191735}" destId="{8AFF8CDB-0AF9-4EA6-BECC-E63ACC5B5E29}" srcOrd="0" destOrd="0" presId="urn:microsoft.com/office/officeart/2005/8/layout/list1"/>
    <dgm:cxn modelId="{CDB9EBB5-C027-491B-918D-E3EFC7EF33D8}" type="presOf" srcId="{77C6A721-0D40-49DF-9896-538D015E2C22}" destId="{726BFED6-59D2-4F7E-90B2-0814C54F0E71}" srcOrd="0" destOrd="0" presId="urn:microsoft.com/office/officeart/2005/8/layout/list1"/>
    <dgm:cxn modelId="{8F77135B-81BA-49E3-BA57-1970FC08BC19}" srcId="{0B2AD9EF-F3ED-4D54-857D-CC1F43F8AFD6}" destId="{59304E4E-AFF6-434E-9D47-635F2B880BEC}" srcOrd="1" destOrd="0" parTransId="{CCE2D0A9-0E97-4756-A1F3-5B67FF819296}" sibTransId="{BEB5A2C7-97EF-4BFD-ADD6-4A71267B788A}"/>
    <dgm:cxn modelId="{A47FAE13-4E95-4B6E-BD24-1BC650170EE6}" type="presOf" srcId="{0B2AD9EF-F3ED-4D54-857D-CC1F43F8AFD6}" destId="{DD0F1857-B597-431D-9A0F-C159A0C4F7FE}" srcOrd="0" destOrd="0" presId="urn:microsoft.com/office/officeart/2005/8/layout/list1"/>
    <dgm:cxn modelId="{01758F51-573D-4E96-8E50-037EEFCD29C5}" srcId="{BBACA9B0-2CD9-4516-AD0F-067CA9977751}" destId="{97883F54-F4DE-47B1-82AD-E15A8F914904}" srcOrd="0" destOrd="0" parTransId="{2D225913-4DA6-41FC-8486-63F978A50F7C}" sibTransId="{14303494-98D2-44D7-93B9-947A792CB212}"/>
    <dgm:cxn modelId="{64B41DF7-8465-4D58-957C-55BA39A8EFA5}" srcId="{BBACA9B0-2CD9-4516-AD0F-067CA9977751}" destId="{94231274-152B-4712-A9FA-8CD2CFAF99FF}" srcOrd="3" destOrd="0" parTransId="{7A28B141-8217-4DF8-84FA-BE252E0E1F33}" sibTransId="{24908377-DBD1-4A1F-87AE-2D94856F3B84}"/>
    <dgm:cxn modelId="{C03E9CD2-2E4B-468E-A9EA-98A0EDA58836}" type="presOf" srcId="{59304E4E-AFF6-434E-9D47-635F2B880BEC}" destId="{B6BC36D8-D5B0-4749-B56F-AC6C50C43627}" srcOrd="0" destOrd="1" presId="urn:microsoft.com/office/officeart/2005/8/layout/list1"/>
    <dgm:cxn modelId="{3C413642-3007-4C9A-A71A-5BF29F80749E}" srcId="{77C6A721-0D40-49DF-9896-538D015E2C22}" destId="{8A9CBDE3-943D-44B1-AA3B-2C775C191735}" srcOrd="0" destOrd="0" parTransId="{47F20488-F57B-4EAA-AC28-0E61598F5785}" sibTransId="{4BE0501D-50E8-49B5-950C-96E7596EBD91}"/>
    <dgm:cxn modelId="{349612E2-CBCC-4F94-AC94-B7B1755A071D}" type="presOf" srcId="{BBACA9B0-2CD9-4516-AD0F-067CA9977751}" destId="{18897177-79B7-4417-A681-1C7E187C3B8F}" srcOrd="1" destOrd="0" presId="urn:microsoft.com/office/officeart/2005/8/layout/list1"/>
    <dgm:cxn modelId="{89B55F86-D42B-41BA-A6F8-CF1DDFA1E2A6}" type="presOf" srcId="{504AD80A-1828-4AD0-A2B4-AC81A8B79AA6}" destId="{B6BC36D8-D5B0-4749-B56F-AC6C50C43627}" srcOrd="0" destOrd="0" presId="urn:microsoft.com/office/officeart/2005/8/layout/list1"/>
    <dgm:cxn modelId="{2E00ED85-0910-46BD-981D-4C601EECDEE7}" srcId="{77C6A721-0D40-49DF-9896-538D015E2C22}" destId="{BBACA9B0-2CD9-4516-AD0F-067CA9977751}" srcOrd="2" destOrd="0" parTransId="{B90D43CE-1114-4E10-9DD7-0C0BAD8685E6}" sibTransId="{8F08A972-1F91-4E53-96AB-BACC0CD5C85D}"/>
    <dgm:cxn modelId="{2B0A693A-E615-4A64-86BF-9DB5BB0706A7}" type="presOf" srcId="{BBACA9B0-2CD9-4516-AD0F-067CA9977751}" destId="{D1282F08-642C-436A-9A6E-A03A552F3432}" srcOrd="0" destOrd="0" presId="urn:microsoft.com/office/officeart/2005/8/layout/list1"/>
    <dgm:cxn modelId="{4226712F-F6F9-49E6-ABA8-AA8379CE0241}" srcId="{77C6A721-0D40-49DF-9896-538D015E2C22}" destId="{0B2AD9EF-F3ED-4D54-857D-CC1F43F8AFD6}" srcOrd="1" destOrd="0" parTransId="{B75A5741-41EB-4D30-B3D7-C02723BCF508}" sibTransId="{5413F2E3-6E5C-4C54-83C2-8648AA013DB4}"/>
    <dgm:cxn modelId="{0947785B-8FF5-443F-9F1D-3478C2147CD0}" type="presOf" srcId="{6C677A06-923B-4ACF-A30D-B1D6B5BD91DF}" destId="{A3794F34-CF38-4878-8BA7-B0E44BC4E8BE}" srcOrd="0" destOrd="1" presId="urn:microsoft.com/office/officeart/2005/8/layout/list1"/>
    <dgm:cxn modelId="{BCDEC980-705E-4818-8818-70637FC91AB7}" type="presOf" srcId="{4A7DD456-EE82-41EA-B404-1BBE3707EFA0}" destId="{A3794F34-CF38-4878-8BA7-B0E44BC4E8BE}" srcOrd="0" destOrd="2" presId="urn:microsoft.com/office/officeart/2005/8/layout/list1"/>
    <dgm:cxn modelId="{1C80C4B9-1C3E-44EB-A29E-E068F56E3A87}" srcId="{0B2AD9EF-F3ED-4D54-857D-CC1F43F8AFD6}" destId="{504AD80A-1828-4AD0-A2B4-AC81A8B79AA6}" srcOrd="0" destOrd="0" parTransId="{0F299833-B2D7-40A7-98AB-F3F593A4D8A2}" sibTransId="{6ABA12B4-5712-443D-A883-686ED84EBDD3}"/>
    <dgm:cxn modelId="{C9828ED7-99B5-48BD-BBED-3B7AD93A94CB}" type="presParOf" srcId="{726BFED6-59D2-4F7E-90B2-0814C54F0E71}" destId="{9825C2F4-6259-4087-975F-D7E57656305B}" srcOrd="0" destOrd="0" presId="urn:microsoft.com/office/officeart/2005/8/layout/list1"/>
    <dgm:cxn modelId="{EA9390BF-FDCF-4A88-B90B-08C0D5B66CA7}" type="presParOf" srcId="{9825C2F4-6259-4087-975F-D7E57656305B}" destId="{8AFF8CDB-0AF9-4EA6-BECC-E63ACC5B5E29}" srcOrd="0" destOrd="0" presId="urn:microsoft.com/office/officeart/2005/8/layout/list1"/>
    <dgm:cxn modelId="{B9D6BE54-11DD-4805-BF30-5DD91CC252C4}" type="presParOf" srcId="{9825C2F4-6259-4087-975F-D7E57656305B}" destId="{944BAB04-7C51-4F32-B3D9-6B3BFE861060}" srcOrd="1" destOrd="0" presId="urn:microsoft.com/office/officeart/2005/8/layout/list1"/>
    <dgm:cxn modelId="{3446CAC7-3D4B-464D-BBE6-7A70D3929D61}" type="presParOf" srcId="{726BFED6-59D2-4F7E-90B2-0814C54F0E71}" destId="{0B92971E-CD3F-40AB-A72B-D3F249C8A999}" srcOrd="1" destOrd="0" presId="urn:microsoft.com/office/officeart/2005/8/layout/list1"/>
    <dgm:cxn modelId="{8DB7F7C7-EE06-42E8-983E-5DDF3E15B088}" type="presParOf" srcId="{726BFED6-59D2-4F7E-90B2-0814C54F0E71}" destId="{A3794F34-CF38-4878-8BA7-B0E44BC4E8BE}" srcOrd="2" destOrd="0" presId="urn:microsoft.com/office/officeart/2005/8/layout/list1"/>
    <dgm:cxn modelId="{EBE97131-91F8-4CDF-8B20-391F318EC85D}" type="presParOf" srcId="{726BFED6-59D2-4F7E-90B2-0814C54F0E71}" destId="{F2E948CE-AB6E-441B-9C84-EB73198946D1}" srcOrd="3" destOrd="0" presId="urn:microsoft.com/office/officeart/2005/8/layout/list1"/>
    <dgm:cxn modelId="{C898C01A-9933-4E01-B504-7634848E41F7}" type="presParOf" srcId="{726BFED6-59D2-4F7E-90B2-0814C54F0E71}" destId="{29C14D80-9378-4DBC-8F98-7A1924A78E08}" srcOrd="4" destOrd="0" presId="urn:microsoft.com/office/officeart/2005/8/layout/list1"/>
    <dgm:cxn modelId="{4F6CC326-5605-483B-BC69-642E9D517746}" type="presParOf" srcId="{29C14D80-9378-4DBC-8F98-7A1924A78E08}" destId="{DD0F1857-B597-431D-9A0F-C159A0C4F7FE}" srcOrd="0" destOrd="0" presId="urn:microsoft.com/office/officeart/2005/8/layout/list1"/>
    <dgm:cxn modelId="{C8F76E3B-2EBA-4653-9B28-0A91C2940BFC}" type="presParOf" srcId="{29C14D80-9378-4DBC-8F98-7A1924A78E08}" destId="{0BC5C34C-6965-41B3-8AB2-EFFE6BA44191}" srcOrd="1" destOrd="0" presId="urn:microsoft.com/office/officeart/2005/8/layout/list1"/>
    <dgm:cxn modelId="{C2DF2A19-0CE0-4042-98AF-58FDC2261AC0}" type="presParOf" srcId="{726BFED6-59D2-4F7E-90B2-0814C54F0E71}" destId="{CA2529F1-05C9-4708-AE54-66005BE69934}" srcOrd="5" destOrd="0" presId="urn:microsoft.com/office/officeart/2005/8/layout/list1"/>
    <dgm:cxn modelId="{5A618C20-8E96-46DA-993B-50EC10353D53}" type="presParOf" srcId="{726BFED6-59D2-4F7E-90B2-0814C54F0E71}" destId="{B6BC36D8-D5B0-4749-B56F-AC6C50C43627}" srcOrd="6" destOrd="0" presId="urn:microsoft.com/office/officeart/2005/8/layout/list1"/>
    <dgm:cxn modelId="{291EFE40-30DF-4945-81E3-C92D13E0D5AF}" type="presParOf" srcId="{726BFED6-59D2-4F7E-90B2-0814C54F0E71}" destId="{B64AF64E-1D7D-416F-B093-80974671264D}" srcOrd="7" destOrd="0" presId="urn:microsoft.com/office/officeart/2005/8/layout/list1"/>
    <dgm:cxn modelId="{C1AE448B-72EC-4BEE-8A95-B0722FD9F06C}" type="presParOf" srcId="{726BFED6-59D2-4F7E-90B2-0814C54F0E71}" destId="{64D1F4A4-5768-4FB2-ADD9-14284D71FA43}" srcOrd="8" destOrd="0" presId="urn:microsoft.com/office/officeart/2005/8/layout/list1"/>
    <dgm:cxn modelId="{F453E27F-193A-45DD-AFAA-A922F536C108}" type="presParOf" srcId="{64D1F4A4-5768-4FB2-ADD9-14284D71FA43}" destId="{D1282F08-642C-436A-9A6E-A03A552F3432}" srcOrd="0" destOrd="0" presId="urn:microsoft.com/office/officeart/2005/8/layout/list1"/>
    <dgm:cxn modelId="{7C82D919-A8C3-438F-ABEB-28FF19C575D2}" type="presParOf" srcId="{64D1F4A4-5768-4FB2-ADD9-14284D71FA43}" destId="{18897177-79B7-4417-A681-1C7E187C3B8F}" srcOrd="1" destOrd="0" presId="urn:microsoft.com/office/officeart/2005/8/layout/list1"/>
    <dgm:cxn modelId="{2A2F2823-0F54-4AB8-A195-0E4651528193}" type="presParOf" srcId="{726BFED6-59D2-4F7E-90B2-0814C54F0E71}" destId="{406DC159-8FC9-4746-982F-A5CC7E46AE6A}" srcOrd="9" destOrd="0" presId="urn:microsoft.com/office/officeart/2005/8/layout/list1"/>
    <dgm:cxn modelId="{989D8852-E44A-41FC-AFA0-EBD06E895FA0}" type="presParOf" srcId="{726BFED6-59D2-4F7E-90B2-0814C54F0E71}" destId="{E9404177-3221-4087-A4A1-1CC618D16F83}" srcOrd="10"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7C6A721-0D40-49DF-9896-538D015E2C22}" type="doc">
      <dgm:prSet loTypeId="urn:microsoft.com/office/officeart/2005/8/layout/list1" loCatId="list" qsTypeId="urn:microsoft.com/office/officeart/2005/8/quickstyle/3d3" qsCatId="3D" csTypeId="urn:microsoft.com/office/officeart/2005/8/colors/colorful2" csCatId="colorful" phldr="1"/>
      <dgm:spPr/>
      <dgm:t>
        <a:bodyPr/>
        <a:lstStyle/>
        <a:p>
          <a:endParaRPr lang="en-IN"/>
        </a:p>
      </dgm:t>
    </dgm:pt>
    <dgm:pt modelId="{8A9CBDE3-943D-44B1-AA3B-2C775C191735}">
      <dgm:prSet phldrT="[Text]" custT="1"/>
      <dgm:spPr/>
      <dgm:t>
        <a:bodyPr/>
        <a:lstStyle/>
        <a:p>
          <a:r>
            <a:rPr lang="en-US" sz="1600" b="0" dirty="0" err="1" smtClean="0">
              <a:latin typeface="Courier New" pitchFamily="49" charset="0"/>
              <a:cs typeface="Courier New" pitchFamily="49" charset="0"/>
            </a:rPr>
            <a:t>toString</a:t>
          </a:r>
          <a:r>
            <a:rPr lang="en-US" sz="1600" b="0" dirty="0" smtClean="0">
              <a:latin typeface="Courier New" pitchFamily="49" charset="0"/>
              <a:cs typeface="Courier New" pitchFamily="49" charset="0"/>
            </a:rPr>
            <a:t>()</a:t>
          </a:r>
          <a:endParaRPr lang="en-IN" sz="1600" b="0" dirty="0">
            <a:latin typeface="Courier New" pitchFamily="49" charset="0"/>
            <a:cs typeface="Courier New" pitchFamily="49" charset="0"/>
          </a:endParaRPr>
        </a:p>
      </dgm:t>
    </dgm:pt>
    <dgm:pt modelId="{47F20488-F57B-4EAA-AC28-0E61598F5785}" type="parTrans" cxnId="{3C413642-3007-4C9A-A71A-5BF29F80749E}">
      <dgm:prSet/>
      <dgm:spPr/>
      <dgm:t>
        <a:bodyPr/>
        <a:lstStyle/>
        <a:p>
          <a:endParaRPr lang="en-IN"/>
        </a:p>
      </dgm:t>
    </dgm:pt>
    <dgm:pt modelId="{4BE0501D-50E8-49B5-950C-96E7596EBD91}" type="sibTrans" cxnId="{3C413642-3007-4C9A-A71A-5BF29F80749E}">
      <dgm:prSet/>
      <dgm:spPr/>
      <dgm:t>
        <a:bodyPr/>
        <a:lstStyle/>
        <a:p>
          <a:endParaRPr lang="en-IN"/>
        </a:p>
      </dgm:t>
    </dgm:pt>
    <dgm:pt modelId="{9FC1ADC8-7F36-47E7-B130-C3A42FC82872}">
      <dgm:prSet custT="1"/>
      <dgm:spPr/>
      <dgm:t>
        <a:bodyPr/>
        <a:lstStyle/>
        <a:p>
          <a:pPr marL="228600" indent="-228600"/>
          <a:r>
            <a:rPr lang="en-US" sz="1600" dirty="0" smtClean="0">
              <a:latin typeface="Calibri" pitchFamily="34" charset="0"/>
              <a:cs typeface="Calibri" pitchFamily="34" charset="0"/>
            </a:rPr>
            <a:t>The </a:t>
          </a:r>
          <a:r>
            <a:rPr lang="en-US" sz="1600" dirty="0" err="1" smtClean="0">
              <a:latin typeface="Courier New" pitchFamily="49" charset="0"/>
              <a:cs typeface="Courier New" pitchFamily="49" charset="0"/>
            </a:rPr>
            <a:t>toString</a:t>
          </a:r>
          <a:r>
            <a:rPr lang="en-US" sz="1600" dirty="0" smtClean="0">
              <a:latin typeface="Courier New" pitchFamily="49" charset="0"/>
              <a:cs typeface="Courier New" pitchFamily="49" charset="0"/>
            </a:rPr>
            <a:t>()</a:t>
          </a:r>
          <a:r>
            <a:rPr lang="en-US" sz="1600" dirty="0" smtClean="0">
              <a:latin typeface="Calibri" pitchFamily="34" charset="0"/>
              <a:cs typeface="Calibri" pitchFamily="34" charset="0"/>
            </a:rPr>
            <a:t> method is used to return a </a:t>
          </a:r>
          <a:r>
            <a:rPr lang="en-US" sz="1600" dirty="0" smtClean="0">
              <a:latin typeface="Courier New" pitchFamily="49" charset="0"/>
              <a:cs typeface="Courier New" pitchFamily="49" charset="0"/>
            </a:rPr>
            <a:t>String</a:t>
          </a:r>
          <a:r>
            <a:rPr lang="en-US" sz="1600" dirty="0" smtClean="0">
              <a:latin typeface="Calibri" pitchFamily="34" charset="0"/>
              <a:cs typeface="Calibri" pitchFamily="34" charset="0"/>
            </a:rPr>
            <a:t> object. </a:t>
          </a:r>
          <a:endParaRPr lang="en-IN" sz="1600" dirty="0">
            <a:latin typeface="Calibri" pitchFamily="34" charset="0"/>
            <a:cs typeface="Calibri" pitchFamily="34" charset="0"/>
          </a:endParaRPr>
        </a:p>
      </dgm:t>
    </dgm:pt>
    <dgm:pt modelId="{8C52DD2E-B684-443D-A914-0BE5D3DC3799}" type="parTrans" cxnId="{619F78A7-E08E-4B48-AA47-92CCC7861812}">
      <dgm:prSet/>
      <dgm:spPr/>
      <dgm:t>
        <a:bodyPr/>
        <a:lstStyle/>
        <a:p>
          <a:endParaRPr lang="en-IN"/>
        </a:p>
      </dgm:t>
    </dgm:pt>
    <dgm:pt modelId="{DBA31889-FDE3-462B-822B-367B3969F235}" type="sibTrans" cxnId="{619F78A7-E08E-4B48-AA47-92CCC7861812}">
      <dgm:prSet/>
      <dgm:spPr/>
      <dgm:t>
        <a:bodyPr/>
        <a:lstStyle/>
        <a:p>
          <a:endParaRPr lang="en-IN"/>
        </a:p>
      </dgm:t>
    </dgm:pt>
    <dgm:pt modelId="{23C5BA29-98C5-4E14-97AE-BD1AC217AC26}">
      <dgm:prSet custT="1"/>
      <dgm:spPr/>
      <dgm:t>
        <a:bodyPr/>
        <a:lstStyle/>
        <a:p>
          <a:r>
            <a:rPr lang="en-US" sz="1600" dirty="0" smtClean="0">
              <a:latin typeface="Courier New" pitchFamily="49" charset="0"/>
              <a:cs typeface="Courier New" pitchFamily="49" charset="0"/>
            </a:rPr>
            <a:t>trim()</a:t>
          </a:r>
          <a:endParaRPr lang="en-US" sz="1600" dirty="0">
            <a:latin typeface="Courier New" pitchFamily="49" charset="0"/>
            <a:cs typeface="Courier New" pitchFamily="49" charset="0"/>
          </a:endParaRPr>
        </a:p>
      </dgm:t>
    </dgm:pt>
    <dgm:pt modelId="{A1C6C6A1-71A7-42C1-8941-8BE654AE206B}" type="parTrans" cxnId="{DC0EDF13-1489-4D77-8D0F-AF029BE417A4}">
      <dgm:prSet/>
      <dgm:spPr/>
      <dgm:t>
        <a:bodyPr/>
        <a:lstStyle/>
        <a:p>
          <a:endParaRPr lang="en-US"/>
        </a:p>
      </dgm:t>
    </dgm:pt>
    <dgm:pt modelId="{A183B92D-312F-45A5-BC60-9F4CC34425FB}" type="sibTrans" cxnId="{DC0EDF13-1489-4D77-8D0F-AF029BE417A4}">
      <dgm:prSet/>
      <dgm:spPr/>
      <dgm:t>
        <a:bodyPr/>
        <a:lstStyle/>
        <a:p>
          <a:endParaRPr lang="en-US"/>
        </a:p>
      </dgm:t>
    </dgm:pt>
    <dgm:pt modelId="{4D068C55-3FA5-400E-A8A5-01662F58947A}">
      <dgm:prSet custT="1"/>
      <dgm:spPr/>
      <dgm:t>
        <a:bodyPr/>
        <a:lstStyle/>
        <a:p>
          <a:pPr marL="228600" indent="-228600"/>
          <a:r>
            <a:rPr lang="en-US" sz="1600" dirty="0" smtClean="0">
              <a:latin typeface="Calibri" pitchFamily="34" charset="0"/>
              <a:cs typeface="Calibri" pitchFamily="34" charset="0"/>
            </a:rPr>
            <a:t>The </a:t>
          </a:r>
          <a:r>
            <a:rPr lang="en-US" sz="1600" dirty="0" smtClean="0">
              <a:latin typeface="Courier New" pitchFamily="49" charset="0"/>
              <a:cs typeface="Courier New" pitchFamily="49" charset="0"/>
            </a:rPr>
            <a:t>trim()</a:t>
          </a:r>
          <a:r>
            <a:rPr lang="en-US" sz="1600" dirty="0" smtClean="0">
              <a:latin typeface="Calibri" pitchFamily="34" charset="0"/>
              <a:cs typeface="Calibri" pitchFamily="34" charset="0"/>
            </a:rPr>
            <a:t> method returns a new string by trimming the leading and trailing whitespace from the current string. For example,</a:t>
          </a:r>
          <a:endParaRPr lang="en-US" sz="1600" dirty="0">
            <a:latin typeface="Calibri" pitchFamily="34" charset="0"/>
            <a:cs typeface="Calibri" pitchFamily="34" charset="0"/>
          </a:endParaRPr>
        </a:p>
      </dgm:t>
    </dgm:pt>
    <dgm:pt modelId="{8737E7EA-6203-4910-8357-50991429D1A2}" type="parTrans" cxnId="{F5390DCA-F3FE-493B-AD2E-B7A6AE89E83C}">
      <dgm:prSet/>
      <dgm:spPr/>
      <dgm:t>
        <a:bodyPr/>
        <a:lstStyle/>
        <a:p>
          <a:endParaRPr lang="en-US"/>
        </a:p>
      </dgm:t>
    </dgm:pt>
    <dgm:pt modelId="{BEF9FE05-43A1-47C5-8C3F-1CB004A9E9E6}" type="sibTrans" cxnId="{F5390DCA-F3FE-493B-AD2E-B7A6AE89E83C}">
      <dgm:prSet/>
      <dgm:spPr/>
      <dgm:t>
        <a:bodyPr/>
        <a:lstStyle/>
        <a:p>
          <a:endParaRPr lang="en-US"/>
        </a:p>
      </dgm:t>
    </dgm:pt>
    <dgm:pt modelId="{C313238B-F4C1-46FA-A64E-6757E73D9441}">
      <dgm:prSet custT="1"/>
      <dgm:spPr/>
      <dgm:t>
        <a:bodyPr/>
        <a:lstStyle/>
        <a:p>
          <a:pPr marL="457200" indent="-165100"/>
          <a:r>
            <a:rPr lang="en-US" sz="1600" dirty="0" smtClean="0">
              <a:latin typeface="Courier New" pitchFamily="49" charset="0"/>
              <a:cs typeface="Courier New" pitchFamily="49" charset="0"/>
            </a:rPr>
            <a:t>Integer length = 5;</a:t>
          </a:r>
        </a:p>
      </dgm:t>
    </dgm:pt>
    <dgm:pt modelId="{44FD6AD6-9122-480C-85DA-9E6D72793B42}" type="parTrans" cxnId="{846421E3-C3A9-4FBE-A2D9-26AE3FD72DA2}">
      <dgm:prSet/>
      <dgm:spPr/>
      <dgm:t>
        <a:bodyPr/>
        <a:lstStyle/>
        <a:p>
          <a:endParaRPr lang="en-US"/>
        </a:p>
      </dgm:t>
    </dgm:pt>
    <dgm:pt modelId="{1DADA9BB-F888-4DCF-87A3-033757B49502}" type="sibTrans" cxnId="{846421E3-C3A9-4FBE-A2D9-26AE3FD72DA2}">
      <dgm:prSet/>
      <dgm:spPr/>
      <dgm:t>
        <a:bodyPr/>
        <a:lstStyle/>
        <a:p>
          <a:endParaRPr lang="en-US"/>
        </a:p>
      </dgm:t>
    </dgm:pt>
    <dgm:pt modelId="{36059C7D-A381-43FC-8631-0C7AF31C70DC}">
      <dgm:prSet custT="1"/>
      <dgm:spPr/>
      <dgm:t>
        <a:bodyPr/>
        <a:lstStyle/>
        <a:p>
          <a:pPr marL="457200" indent="-165100"/>
          <a:r>
            <a:rPr lang="en-US" sz="1600" dirty="0" smtClean="0">
              <a:latin typeface="Courier New" pitchFamily="49" charset="0"/>
              <a:cs typeface="Courier New" pitchFamily="49" charset="0"/>
            </a:rPr>
            <a:t>System.out.println(length.toString()); // output: 5</a:t>
          </a:r>
        </a:p>
      </dgm:t>
    </dgm:pt>
    <dgm:pt modelId="{0499B8E1-6C81-414F-8830-6AC24D396B92}" type="parTrans" cxnId="{61A44518-BFD9-4821-A919-33C83DAD9587}">
      <dgm:prSet/>
      <dgm:spPr/>
      <dgm:t>
        <a:bodyPr/>
        <a:lstStyle/>
        <a:p>
          <a:endParaRPr lang="en-US"/>
        </a:p>
      </dgm:t>
    </dgm:pt>
    <dgm:pt modelId="{723BCFAE-A1CF-43DA-91F4-9179CA78B8F3}" type="sibTrans" cxnId="{61A44518-BFD9-4821-A919-33C83DAD9587}">
      <dgm:prSet/>
      <dgm:spPr/>
      <dgm:t>
        <a:bodyPr/>
        <a:lstStyle/>
        <a:p>
          <a:endParaRPr lang="en-US"/>
        </a:p>
      </dgm:t>
    </dgm:pt>
    <dgm:pt modelId="{AAAC1469-187E-4F4D-A829-404088A25788}">
      <dgm:prSet custT="1"/>
      <dgm:spPr/>
      <dgm:t>
        <a:bodyPr/>
        <a:lstStyle/>
        <a:p>
          <a:pPr marL="228600" indent="-228600"/>
          <a:r>
            <a:rPr lang="en-US" sz="1600" dirty="0" smtClean="0">
              <a:latin typeface="Calibri" pitchFamily="34" charset="0"/>
              <a:cs typeface="Calibri" pitchFamily="34" charset="0"/>
            </a:rPr>
            <a:t>Notice that the output is still 5. However, now it is represented as a string instead of an integer.</a:t>
          </a:r>
        </a:p>
      </dgm:t>
    </dgm:pt>
    <dgm:pt modelId="{FEFCE164-EDD4-47F8-8739-8A19871C3DB1}" type="parTrans" cxnId="{56FD11BD-B9DA-41C2-ADF5-BCB02D80136C}">
      <dgm:prSet/>
      <dgm:spPr/>
      <dgm:t>
        <a:bodyPr/>
        <a:lstStyle/>
        <a:p>
          <a:endParaRPr lang="en-US"/>
        </a:p>
      </dgm:t>
    </dgm:pt>
    <dgm:pt modelId="{5F4A2A8B-DEB8-42A0-89BB-3D98A0D7C531}" type="sibTrans" cxnId="{56FD11BD-B9DA-41C2-ADF5-BCB02D80136C}">
      <dgm:prSet/>
      <dgm:spPr/>
      <dgm:t>
        <a:bodyPr/>
        <a:lstStyle/>
        <a:p>
          <a:endParaRPr lang="en-US"/>
        </a:p>
      </dgm:t>
    </dgm:pt>
    <dgm:pt modelId="{CA4DDA3B-9C6F-4D72-AC3C-3DCDBD34AF07}">
      <dgm:prSet custT="1"/>
      <dgm:spPr/>
      <dgm:t>
        <a:bodyPr/>
        <a:lstStyle/>
        <a:p>
          <a:pPr marL="228600" indent="-228600"/>
          <a:r>
            <a:rPr lang="en-US" sz="1600" dirty="0" smtClean="0">
              <a:latin typeface="Calibri" pitchFamily="34" charset="0"/>
              <a:cs typeface="Calibri" pitchFamily="34" charset="0"/>
            </a:rPr>
            <a:t>It is used to convert values of other data types into strings. For example,</a:t>
          </a:r>
        </a:p>
      </dgm:t>
    </dgm:pt>
    <dgm:pt modelId="{44563BE6-F85C-44CA-AE8F-AD289EEB4297}" type="parTrans" cxnId="{4DEF8379-FA8B-4E56-9507-1363A9BD0D34}">
      <dgm:prSet/>
      <dgm:spPr/>
      <dgm:t>
        <a:bodyPr/>
        <a:lstStyle/>
        <a:p>
          <a:endParaRPr lang="en-US"/>
        </a:p>
      </dgm:t>
    </dgm:pt>
    <dgm:pt modelId="{24AFF7B3-3459-4A02-9D14-258E3B2F5211}" type="sibTrans" cxnId="{4DEF8379-FA8B-4E56-9507-1363A9BD0D34}">
      <dgm:prSet/>
      <dgm:spPr/>
      <dgm:t>
        <a:bodyPr/>
        <a:lstStyle/>
        <a:p>
          <a:endParaRPr lang="en-US"/>
        </a:p>
      </dgm:t>
    </dgm:pt>
    <dgm:pt modelId="{4C25DC15-9720-45B4-8032-010CDA7597C0}">
      <dgm:prSet custT="1"/>
      <dgm:spPr/>
      <dgm:t>
        <a:bodyPr/>
        <a:lstStyle/>
        <a:p>
          <a:pPr marL="457200" indent="-228600"/>
          <a:r>
            <a:rPr lang="en-US" sz="1600" dirty="0" smtClean="0">
              <a:latin typeface="Courier New" pitchFamily="49" charset="0"/>
              <a:cs typeface="Courier New" pitchFamily="49" charset="0"/>
            </a:rPr>
            <a:t>String str1 = ” Hello “;</a:t>
          </a:r>
        </a:p>
      </dgm:t>
    </dgm:pt>
    <dgm:pt modelId="{898F9C7E-A21D-485F-BE0F-1DAC6F981E94}" type="parTrans" cxnId="{3E6C6E58-3A4B-47C6-B18F-CC4E79D2E792}">
      <dgm:prSet/>
      <dgm:spPr/>
      <dgm:t>
        <a:bodyPr/>
        <a:lstStyle/>
        <a:p>
          <a:endParaRPr lang="en-US"/>
        </a:p>
      </dgm:t>
    </dgm:pt>
    <dgm:pt modelId="{0ACC0CAE-FED6-4399-956C-A931FC2227B1}" type="sibTrans" cxnId="{3E6C6E58-3A4B-47C6-B18F-CC4E79D2E792}">
      <dgm:prSet/>
      <dgm:spPr/>
      <dgm:t>
        <a:bodyPr/>
        <a:lstStyle/>
        <a:p>
          <a:endParaRPr lang="en-US"/>
        </a:p>
      </dgm:t>
    </dgm:pt>
    <dgm:pt modelId="{FFAE2C49-E3C1-4C37-B9EA-0472D6BA5C0F}">
      <dgm:prSet custT="1"/>
      <dgm:spPr/>
      <dgm:t>
        <a:bodyPr/>
        <a:lstStyle/>
        <a:p>
          <a:pPr marL="457200" indent="-228600"/>
          <a:r>
            <a:rPr lang="en-US" sz="1600" dirty="0" smtClean="0">
              <a:latin typeface="Courier New" pitchFamily="49" charset="0"/>
              <a:cs typeface="Courier New" pitchFamily="49" charset="0"/>
            </a:rPr>
            <a:t>System.out.println(str1.trim()); // output: ‘Hello’</a:t>
          </a:r>
        </a:p>
      </dgm:t>
    </dgm:pt>
    <dgm:pt modelId="{740D26C0-A3A2-4CFA-98F5-ADE335D0A077}" type="parTrans" cxnId="{C4AEB279-37FD-4662-B9C0-4D1425F2D693}">
      <dgm:prSet/>
      <dgm:spPr/>
      <dgm:t>
        <a:bodyPr/>
        <a:lstStyle/>
        <a:p>
          <a:endParaRPr lang="en-US"/>
        </a:p>
      </dgm:t>
    </dgm:pt>
    <dgm:pt modelId="{E4882007-7758-4208-B76A-752A5DA8BF46}" type="sibTrans" cxnId="{C4AEB279-37FD-4662-B9C0-4D1425F2D693}">
      <dgm:prSet/>
      <dgm:spPr/>
      <dgm:t>
        <a:bodyPr/>
        <a:lstStyle/>
        <a:p>
          <a:endParaRPr lang="en-US"/>
        </a:p>
      </dgm:t>
    </dgm:pt>
    <dgm:pt modelId="{308AA2E2-2F67-4EC4-8379-A1B00A3167B2}">
      <dgm:prSet custT="1"/>
      <dgm:spPr/>
      <dgm:t>
        <a:bodyPr/>
        <a:lstStyle/>
        <a:p>
          <a:pPr marL="228600" indent="-228600"/>
          <a:r>
            <a:rPr lang="en-US" sz="1600" dirty="0" smtClean="0">
              <a:latin typeface="Calibri" pitchFamily="34" charset="0"/>
              <a:cs typeface="Calibri" pitchFamily="34" charset="0"/>
            </a:rPr>
            <a:t>The </a:t>
          </a:r>
          <a:r>
            <a:rPr lang="en-US" sz="1600" dirty="0" smtClean="0">
              <a:latin typeface="Courier New" pitchFamily="49" charset="0"/>
              <a:cs typeface="Courier New" pitchFamily="49" charset="0"/>
            </a:rPr>
            <a:t>trim()</a:t>
          </a:r>
          <a:r>
            <a:rPr lang="en-US" sz="1600" dirty="0" smtClean="0">
              <a:latin typeface="Calibri" pitchFamily="34" charset="0"/>
              <a:cs typeface="Calibri" pitchFamily="34" charset="0"/>
            </a:rPr>
            <a:t> method will return ‘</a:t>
          </a:r>
          <a:r>
            <a:rPr lang="en-US" sz="1600" b="1" dirty="0" smtClean="0">
              <a:latin typeface="Courier New" pitchFamily="49" charset="0"/>
              <a:cs typeface="Courier New" pitchFamily="49" charset="0"/>
            </a:rPr>
            <a:t>Hello</a:t>
          </a:r>
          <a:r>
            <a:rPr lang="en-US" sz="1600" dirty="0" smtClean="0">
              <a:latin typeface="Calibri" pitchFamily="34" charset="0"/>
              <a:cs typeface="Calibri" pitchFamily="34" charset="0"/>
            </a:rPr>
            <a:t>’ after removing the spaces.</a:t>
          </a:r>
        </a:p>
      </dgm:t>
    </dgm:pt>
    <dgm:pt modelId="{CC920DA5-8BBF-4A88-BC01-833B6F1444DD}" type="parTrans" cxnId="{C5361B04-6988-4314-B977-A34E5DF7E5EE}">
      <dgm:prSet/>
      <dgm:spPr/>
      <dgm:t>
        <a:bodyPr/>
        <a:lstStyle/>
        <a:p>
          <a:endParaRPr lang="en-US"/>
        </a:p>
      </dgm:t>
    </dgm:pt>
    <dgm:pt modelId="{581AD99C-D369-43C4-8496-F113A59A7FED}" type="sibTrans" cxnId="{C5361B04-6988-4314-B977-A34E5DF7E5EE}">
      <dgm:prSet/>
      <dgm:spPr/>
      <dgm:t>
        <a:bodyPr/>
        <a:lstStyle/>
        <a:p>
          <a:endParaRPr lang="en-US"/>
        </a:p>
      </dgm:t>
    </dgm:pt>
    <dgm:pt modelId="{726BFED6-59D2-4F7E-90B2-0814C54F0E71}" type="pres">
      <dgm:prSet presAssocID="{77C6A721-0D40-49DF-9896-538D015E2C22}" presName="linear" presStyleCnt="0">
        <dgm:presLayoutVars>
          <dgm:dir/>
          <dgm:animLvl val="lvl"/>
          <dgm:resizeHandles val="exact"/>
        </dgm:presLayoutVars>
      </dgm:prSet>
      <dgm:spPr/>
      <dgm:t>
        <a:bodyPr/>
        <a:lstStyle/>
        <a:p>
          <a:endParaRPr lang="en-IN"/>
        </a:p>
      </dgm:t>
    </dgm:pt>
    <dgm:pt modelId="{9825C2F4-6259-4087-975F-D7E57656305B}" type="pres">
      <dgm:prSet presAssocID="{8A9CBDE3-943D-44B1-AA3B-2C775C191735}" presName="parentLin" presStyleCnt="0"/>
      <dgm:spPr/>
      <dgm:t>
        <a:bodyPr/>
        <a:lstStyle/>
        <a:p>
          <a:endParaRPr lang="en-IN"/>
        </a:p>
      </dgm:t>
    </dgm:pt>
    <dgm:pt modelId="{8AFF8CDB-0AF9-4EA6-BECC-E63ACC5B5E29}" type="pres">
      <dgm:prSet presAssocID="{8A9CBDE3-943D-44B1-AA3B-2C775C191735}" presName="parentLeftMargin" presStyleLbl="node1" presStyleIdx="0" presStyleCnt="2"/>
      <dgm:spPr/>
      <dgm:t>
        <a:bodyPr/>
        <a:lstStyle/>
        <a:p>
          <a:endParaRPr lang="en-IN"/>
        </a:p>
      </dgm:t>
    </dgm:pt>
    <dgm:pt modelId="{944BAB04-7C51-4F32-B3D9-6B3BFE861060}" type="pres">
      <dgm:prSet presAssocID="{8A9CBDE3-943D-44B1-AA3B-2C775C191735}" presName="parentText" presStyleLbl="node1" presStyleIdx="0" presStyleCnt="2" custScaleX="100849" custScaleY="95075">
        <dgm:presLayoutVars>
          <dgm:chMax val="0"/>
          <dgm:bulletEnabled val="1"/>
        </dgm:presLayoutVars>
      </dgm:prSet>
      <dgm:spPr/>
      <dgm:t>
        <a:bodyPr/>
        <a:lstStyle/>
        <a:p>
          <a:endParaRPr lang="en-IN"/>
        </a:p>
      </dgm:t>
    </dgm:pt>
    <dgm:pt modelId="{0B92971E-CD3F-40AB-A72B-D3F249C8A999}" type="pres">
      <dgm:prSet presAssocID="{8A9CBDE3-943D-44B1-AA3B-2C775C191735}" presName="negativeSpace" presStyleCnt="0"/>
      <dgm:spPr/>
      <dgm:t>
        <a:bodyPr/>
        <a:lstStyle/>
        <a:p>
          <a:endParaRPr lang="en-IN"/>
        </a:p>
      </dgm:t>
    </dgm:pt>
    <dgm:pt modelId="{A3794F34-CF38-4878-8BA7-B0E44BC4E8BE}" type="pres">
      <dgm:prSet presAssocID="{8A9CBDE3-943D-44B1-AA3B-2C775C191735}" presName="childText" presStyleLbl="conFgAcc1" presStyleIdx="0" presStyleCnt="2">
        <dgm:presLayoutVars>
          <dgm:bulletEnabled val="1"/>
        </dgm:presLayoutVars>
      </dgm:prSet>
      <dgm:spPr>
        <a:prstGeom prst="rect">
          <a:avLst/>
        </a:prstGeom>
      </dgm:spPr>
      <dgm:t>
        <a:bodyPr/>
        <a:lstStyle/>
        <a:p>
          <a:endParaRPr lang="en-IN"/>
        </a:p>
      </dgm:t>
    </dgm:pt>
    <dgm:pt modelId="{F2E948CE-AB6E-441B-9C84-EB73198946D1}" type="pres">
      <dgm:prSet presAssocID="{4BE0501D-50E8-49B5-950C-96E7596EBD91}" presName="spaceBetweenRectangles" presStyleCnt="0"/>
      <dgm:spPr/>
      <dgm:t>
        <a:bodyPr/>
        <a:lstStyle/>
        <a:p>
          <a:endParaRPr lang="en-IN"/>
        </a:p>
      </dgm:t>
    </dgm:pt>
    <dgm:pt modelId="{8E0FE445-3F79-4BF6-9B20-2FA987DF18BB}" type="pres">
      <dgm:prSet presAssocID="{23C5BA29-98C5-4E14-97AE-BD1AC217AC26}" presName="parentLin" presStyleCnt="0"/>
      <dgm:spPr/>
    </dgm:pt>
    <dgm:pt modelId="{EFB13D35-0894-4E35-91DB-3024BF51EFAE}" type="pres">
      <dgm:prSet presAssocID="{23C5BA29-98C5-4E14-97AE-BD1AC217AC26}" presName="parentLeftMargin" presStyleLbl="node1" presStyleIdx="0" presStyleCnt="2"/>
      <dgm:spPr/>
      <dgm:t>
        <a:bodyPr/>
        <a:lstStyle/>
        <a:p>
          <a:endParaRPr lang="en-US"/>
        </a:p>
      </dgm:t>
    </dgm:pt>
    <dgm:pt modelId="{56FF71B0-D3D9-48FF-963F-D350396F8DF9}" type="pres">
      <dgm:prSet presAssocID="{23C5BA29-98C5-4E14-97AE-BD1AC217AC26}" presName="parentText" presStyleLbl="node1" presStyleIdx="1" presStyleCnt="2">
        <dgm:presLayoutVars>
          <dgm:chMax val="0"/>
          <dgm:bulletEnabled val="1"/>
        </dgm:presLayoutVars>
      </dgm:prSet>
      <dgm:spPr/>
      <dgm:t>
        <a:bodyPr/>
        <a:lstStyle/>
        <a:p>
          <a:endParaRPr lang="en-US"/>
        </a:p>
      </dgm:t>
    </dgm:pt>
    <dgm:pt modelId="{A8947143-B30E-46D3-9E6D-233DC3530FF4}" type="pres">
      <dgm:prSet presAssocID="{23C5BA29-98C5-4E14-97AE-BD1AC217AC26}" presName="negativeSpace" presStyleCnt="0"/>
      <dgm:spPr/>
    </dgm:pt>
    <dgm:pt modelId="{39D234A8-DE37-4524-8CE7-EAE12565AFB2}" type="pres">
      <dgm:prSet presAssocID="{23C5BA29-98C5-4E14-97AE-BD1AC217AC26}" presName="childText" presStyleLbl="conFgAcc1" presStyleIdx="1" presStyleCnt="2">
        <dgm:presLayoutVars>
          <dgm:bulletEnabled val="1"/>
        </dgm:presLayoutVars>
      </dgm:prSet>
      <dgm:spPr/>
      <dgm:t>
        <a:bodyPr/>
        <a:lstStyle/>
        <a:p>
          <a:endParaRPr lang="en-US"/>
        </a:p>
      </dgm:t>
    </dgm:pt>
  </dgm:ptLst>
  <dgm:cxnLst>
    <dgm:cxn modelId="{619F78A7-E08E-4B48-AA47-92CCC7861812}" srcId="{8A9CBDE3-943D-44B1-AA3B-2C775C191735}" destId="{9FC1ADC8-7F36-47E7-B130-C3A42FC82872}" srcOrd="0" destOrd="0" parTransId="{8C52DD2E-B684-443D-A914-0BE5D3DC3799}" sibTransId="{DBA31889-FDE3-462B-822B-367B3969F235}"/>
    <dgm:cxn modelId="{846421E3-C3A9-4FBE-A2D9-26AE3FD72DA2}" srcId="{8A9CBDE3-943D-44B1-AA3B-2C775C191735}" destId="{C313238B-F4C1-46FA-A64E-6757E73D9441}" srcOrd="2" destOrd="0" parTransId="{44FD6AD6-9122-480C-85DA-9E6D72793B42}" sibTransId="{1DADA9BB-F888-4DCF-87A3-033757B49502}"/>
    <dgm:cxn modelId="{5B57BD60-CF2C-46DD-9802-5F037337CA1C}" type="presOf" srcId="{8A9CBDE3-943D-44B1-AA3B-2C775C191735}" destId="{8AFF8CDB-0AF9-4EA6-BECC-E63ACC5B5E29}" srcOrd="0" destOrd="0" presId="urn:microsoft.com/office/officeart/2005/8/layout/list1"/>
    <dgm:cxn modelId="{C40A99CB-7A7D-4173-8DB6-23A9C45E7588}" type="presOf" srcId="{C313238B-F4C1-46FA-A64E-6757E73D9441}" destId="{A3794F34-CF38-4878-8BA7-B0E44BC4E8BE}" srcOrd="0" destOrd="2" presId="urn:microsoft.com/office/officeart/2005/8/layout/list1"/>
    <dgm:cxn modelId="{8A2686A2-597A-45A5-9884-27D4F981780A}" type="presOf" srcId="{8A9CBDE3-943D-44B1-AA3B-2C775C191735}" destId="{944BAB04-7C51-4F32-B3D9-6B3BFE861060}" srcOrd="1" destOrd="0" presId="urn:microsoft.com/office/officeart/2005/8/layout/list1"/>
    <dgm:cxn modelId="{54E7E461-87FF-40B0-833A-6ED50322E8D7}" type="presOf" srcId="{36059C7D-A381-43FC-8631-0C7AF31C70DC}" destId="{A3794F34-CF38-4878-8BA7-B0E44BC4E8BE}" srcOrd="0" destOrd="3" presId="urn:microsoft.com/office/officeart/2005/8/layout/list1"/>
    <dgm:cxn modelId="{C4AEB279-37FD-4662-B9C0-4D1425F2D693}" srcId="{23C5BA29-98C5-4E14-97AE-BD1AC217AC26}" destId="{FFAE2C49-E3C1-4C37-B9EA-0472D6BA5C0F}" srcOrd="2" destOrd="0" parTransId="{740D26C0-A3A2-4CFA-98F5-ADE335D0A077}" sibTransId="{E4882007-7758-4208-B76A-752A5DA8BF46}"/>
    <dgm:cxn modelId="{61A44518-BFD9-4821-A919-33C83DAD9587}" srcId="{8A9CBDE3-943D-44B1-AA3B-2C775C191735}" destId="{36059C7D-A381-43FC-8631-0C7AF31C70DC}" srcOrd="3" destOrd="0" parTransId="{0499B8E1-6C81-414F-8830-6AC24D396B92}" sibTransId="{723BCFAE-A1CF-43DA-91F4-9179CA78B8F3}"/>
    <dgm:cxn modelId="{C5361B04-6988-4314-B977-A34E5DF7E5EE}" srcId="{23C5BA29-98C5-4E14-97AE-BD1AC217AC26}" destId="{308AA2E2-2F67-4EC4-8379-A1B00A3167B2}" srcOrd="3" destOrd="0" parTransId="{CC920DA5-8BBF-4A88-BC01-833B6F1444DD}" sibTransId="{581AD99C-D369-43C4-8496-F113A59A7FED}"/>
    <dgm:cxn modelId="{F2D7B136-81A1-41CE-8C95-6EE09E5BFAAF}" type="presOf" srcId="{308AA2E2-2F67-4EC4-8379-A1B00A3167B2}" destId="{39D234A8-DE37-4524-8CE7-EAE12565AFB2}" srcOrd="0" destOrd="3" presId="urn:microsoft.com/office/officeart/2005/8/layout/list1"/>
    <dgm:cxn modelId="{E5C63C3A-4810-43E7-AD20-D7F7B10580BC}" type="presOf" srcId="{4C25DC15-9720-45B4-8032-010CDA7597C0}" destId="{39D234A8-DE37-4524-8CE7-EAE12565AFB2}" srcOrd="0" destOrd="1" presId="urn:microsoft.com/office/officeart/2005/8/layout/list1"/>
    <dgm:cxn modelId="{56FD11BD-B9DA-41C2-ADF5-BCB02D80136C}" srcId="{8A9CBDE3-943D-44B1-AA3B-2C775C191735}" destId="{AAAC1469-187E-4F4D-A829-404088A25788}" srcOrd="4" destOrd="0" parTransId="{FEFCE164-EDD4-47F8-8739-8A19871C3DB1}" sibTransId="{5F4A2A8B-DEB8-42A0-89BB-3D98A0D7C531}"/>
    <dgm:cxn modelId="{6802082B-735A-47D3-8CF0-98FB162819D5}" type="presOf" srcId="{CA4DDA3B-9C6F-4D72-AC3C-3DCDBD34AF07}" destId="{A3794F34-CF38-4878-8BA7-B0E44BC4E8BE}" srcOrd="0" destOrd="1" presId="urn:microsoft.com/office/officeart/2005/8/layout/list1"/>
    <dgm:cxn modelId="{15CAA93C-06F5-4186-BD19-A2E8CA6F898D}" type="presOf" srcId="{FFAE2C49-E3C1-4C37-B9EA-0472D6BA5C0F}" destId="{39D234A8-DE37-4524-8CE7-EAE12565AFB2}" srcOrd="0" destOrd="2" presId="urn:microsoft.com/office/officeart/2005/8/layout/list1"/>
    <dgm:cxn modelId="{3E6C6E58-3A4B-47C6-B18F-CC4E79D2E792}" srcId="{23C5BA29-98C5-4E14-97AE-BD1AC217AC26}" destId="{4C25DC15-9720-45B4-8032-010CDA7597C0}" srcOrd="1" destOrd="0" parTransId="{898F9C7E-A21D-485F-BE0F-1DAC6F981E94}" sibTransId="{0ACC0CAE-FED6-4399-956C-A931FC2227B1}"/>
    <dgm:cxn modelId="{4C643F1C-3200-4733-8915-3DB056DDB947}" type="presOf" srcId="{23C5BA29-98C5-4E14-97AE-BD1AC217AC26}" destId="{EFB13D35-0894-4E35-91DB-3024BF51EFAE}" srcOrd="0" destOrd="0" presId="urn:microsoft.com/office/officeart/2005/8/layout/list1"/>
    <dgm:cxn modelId="{AA6AEA6E-0008-4CC3-9D2C-A1BCEFA5357A}" type="presOf" srcId="{4D068C55-3FA5-400E-A8A5-01662F58947A}" destId="{39D234A8-DE37-4524-8CE7-EAE12565AFB2}" srcOrd="0" destOrd="0" presId="urn:microsoft.com/office/officeart/2005/8/layout/list1"/>
    <dgm:cxn modelId="{2244F14A-FBB2-47E2-A7A1-922DFFDBB620}" type="presOf" srcId="{AAAC1469-187E-4F4D-A829-404088A25788}" destId="{A3794F34-CF38-4878-8BA7-B0E44BC4E8BE}" srcOrd="0" destOrd="4" presId="urn:microsoft.com/office/officeart/2005/8/layout/list1"/>
    <dgm:cxn modelId="{F5390DCA-F3FE-493B-AD2E-B7A6AE89E83C}" srcId="{23C5BA29-98C5-4E14-97AE-BD1AC217AC26}" destId="{4D068C55-3FA5-400E-A8A5-01662F58947A}" srcOrd="0" destOrd="0" parTransId="{8737E7EA-6203-4910-8357-50991429D1A2}" sibTransId="{BEF9FE05-43A1-47C5-8C3F-1CB004A9E9E6}"/>
    <dgm:cxn modelId="{3C413642-3007-4C9A-A71A-5BF29F80749E}" srcId="{77C6A721-0D40-49DF-9896-538D015E2C22}" destId="{8A9CBDE3-943D-44B1-AA3B-2C775C191735}" srcOrd="0" destOrd="0" parTransId="{47F20488-F57B-4EAA-AC28-0E61598F5785}" sibTransId="{4BE0501D-50E8-49B5-950C-96E7596EBD91}"/>
    <dgm:cxn modelId="{DB6A96AA-E3AE-41BF-868B-48574DFC2E0A}" type="presOf" srcId="{9FC1ADC8-7F36-47E7-B130-C3A42FC82872}" destId="{A3794F34-CF38-4878-8BA7-B0E44BC4E8BE}" srcOrd="0" destOrd="0" presId="urn:microsoft.com/office/officeart/2005/8/layout/list1"/>
    <dgm:cxn modelId="{D77B0664-D2AB-4EBD-AEED-EBF7FD8D37DA}" type="presOf" srcId="{77C6A721-0D40-49DF-9896-538D015E2C22}" destId="{726BFED6-59D2-4F7E-90B2-0814C54F0E71}" srcOrd="0" destOrd="0" presId="urn:microsoft.com/office/officeart/2005/8/layout/list1"/>
    <dgm:cxn modelId="{DC0EDF13-1489-4D77-8D0F-AF029BE417A4}" srcId="{77C6A721-0D40-49DF-9896-538D015E2C22}" destId="{23C5BA29-98C5-4E14-97AE-BD1AC217AC26}" srcOrd="1" destOrd="0" parTransId="{A1C6C6A1-71A7-42C1-8941-8BE654AE206B}" sibTransId="{A183B92D-312F-45A5-BC60-9F4CC34425FB}"/>
    <dgm:cxn modelId="{4DEF8379-FA8B-4E56-9507-1363A9BD0D34}" srcId="{8A9CBDE3-943D-44B1-AA3B-2C775C191735}" destId="{CA4DDA3B-9C6F-4D72-AC3C-3DCDBD34AF07}" srcOrd="1" destOrd="0" parTransId="{44563BE6-F85C-44CA-AE8F-AD289EEB4297}" sibTransId="{24AFF7B3-3459-4A02-9D14-258E3B2F5211}"/>
    <dgm:cxn modelId="{EAF73B74-4D34-4B9E-9267-032D20126226}" type="presOf" srcId="{23C5BA29-98C5-4E14-97AE-BD1AC217AC26}" destId="{56FF71B0-D3D9-48FF-963F-D350396F8DF9}" srcOrd="1" destOrd="0" presId="urn:microsoft.com/office/officeart/2005/8/layout/list1"/>
    <dgm:cxn modelId="{6984EBBF-EF9B-4C31-9E3B-C4E73E8469C7}" type="presParOf" srcId="{726BFED6-59D2-4F7E-90B2-0814C54F0E71}" destId="{9825C2F4-6259-4087-975F-D7E57656305B}" srcOrd="0" destOrd="0" presId="urn:microsoft.com/office/officeart/2005/8/layout/list1"/>
    <dgm:cxn modelId="{CAB56460-004C-4C5F-B6EF-183F9BF3BE94}" type="presParOf" srcId="{9825C2F4-6259-4087-975F-D7E57656305B}" destId="{8AFF8CDB-0AF9-4EA6-BECC-E63ACC5B5E29}" srcOrd="0" destOrd="0" presId="urn:microsoft.com/office/officeart/2005/8/layout/list1"/>
    <dgm:cxn modelId="{819FAD73-7192-490F-9FDB-41DB84014096}" type="presParOf" srcId="{9825C2F4-6259-4087-975F-D7E57656305B}" destId="{944BAB04-7C51-4F32-B3D9-6B3BFE861060}" srcOrd="1" destOrd="0" presId="urn:microsoft.com/office/officeart/2005/8/layout/list1"/>
    <dgm:cxn modelId="{525DA75A-63D8-4A7F-8B54-BDFA58D0CADF}" type="presParOf" srcId="{726BFED6-59D2-4F7E-90B2-0814C54F0E71}" destId="{0B92971E-CD3F-40AB-A72B-D3F249C8A999}" srcOrd="1" destOrd="0" presId="urn:microsoft.com/office/officeart/2005/8/layout/list1"/>
    <dgm:cxn modelId="{CE01709C-73A0-4946-8D05-A81E98C150A6}" type="presParOf" srcId="{726BFED6-59D2-4F7E-90B2-0814C54F0E71}" destId="{A3794F34-CF38-4878-8BA7-B0E44BC4E8BE}" srcOrd="2" destOrd="0" presId="urn:microsoft.com/office/officeart/2005/8/layout/list1"/>
    <dgm:cxn modelId="{B85D4BC8-6A5F-4EEC-9F82-92284EDDB424}" type="presParOf" srcId="{726BFED6-59D2-4F7E-90B2-0814C54F0E71}" destId="{F2E948CE-AB6E-441B-9C84-EB73198946D1}" srcOrd="3" destOrd="0" presId="urn:microsoft.com/office/officeart/2005/8/layout/list1"/>
    <dgm:cxn modelId="{802E86A6-A241-43A6-9952-B3613CCC5BE6}" type="presParOf" srcId="{726BFED6-59D2-4F7E-90B2-0814C54F0E71}" destId="{8E0FE445-3F79-4BF6-9B20-2FA987DF18BB}" srcOrd="4" destOrd="0" presId="urn:microsoft.com/office/officeart/2005/8/layout/list1"/>
    <dgm:cxn modelId="{10FDB2E6-203E-4D72-8021-8EFC641A8705}" type="presParOf" srcId="{8E0FE445-3F79-4BF6-9B20-2FA987DF18BB}" destId="{EFB13D35-0894-4E35-91DB-3024BF51EFAE}" srcOrd="0" destOrd="0" presId="urn:microsoft.com/office/officeart/2005/8/layout/list1"/>
    <dgm:cxn modelId="{4B571F98-E7EC-4E8B-A047-61F1AED487F7}" type="presParOf" srcId="{8E0FE445-3F79-4BF6-9B20-2FA987DF18BB}" destId="{56FF71B0-D3D9-48FF-963F-D350396F8DF9}" srcOrd="1" destOrd="0" presId="urn:microsoft.com/office/officeart/2005/8/layout/list1"/>
    <dgm:cxn modelId="{F92CD108-228E-4C32-B2FD-AA82951B15F9}" type="presParOf" srcId="{726BFED6-59D2-4F7E-90B2-0814C54F0E71}" destId="{A8947143-B30E-46D3-9E6D-233DC3530FF4}" srcOrd="5" destOrd="0" presId="urn:microsoft.com/office/officeart/2005/8/layout/list1"/>
    <dgm:cxn modelId="{B1A35399-E66A-40F6-8EF4-C46579DBB231}" type="presParOf" srcId="{726BFED6-59D2-4F7E-90B2-0814C54F0E71}" destId="{39D234A8-DE37-4524-8CE7-EAE12565AFB2}" srcOrd="6"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7C6A721-0D40-49DF-9896-538D015E2C22}"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IN"/>
        </a:p>
      </dgm:t>
    </dgm:pt>
    <dgm:pt modelId="{8A9CBDE3-943D-44B1-AA3B-2C775C191735}">
      <dgm:prSet phldrT="[Text]" custT="1"/>
      <dgm:spPr/>
      <dgm:t>
        <a:bodyPr/>
        <a:lstStyle/>
        <a:p>
          <a:r>
            <a:rPr lang="en-US" sz="1400" b="0" dirty="0" err="1" smtClean="0">
              <a:latin typeface="Courier New" pitchFamily="49" charset="0"/>
              <a:cs typeface="Courier New" pitchFamily="49" charset="0"/>
            </a:rPr>
            <a:t>StringBuilder</a:t>
          </a:r>
          <a:r>
            <a:rPr lang="en-US" sz="1400" b="1" dirty="0" smtClean="0">
              <a:latin typeface="Calibri" pitchFamily="34" charset="0"/>
              <a:cs typeface="Calibri" pitchFamily="34" charset="0"/>
            </a:rPr>
            <a:t> objects are similar to </a:t>
          </a:r>
          <a:r>
            <a:rPr lang="en-US" sz="1400" b="0" dirty="0" smtClean="0">
              <a:latin typeface="Courier New" pitchFamily="49" charset="0"/>
              <a:cs typeface="Courier New" pitchFamily="49" charset="0"/>
            </a:rPr>
            <a:t>String</a:t>
          </a:r>
          <a:r>
            <a:rPr lang="en-US" sz="1400" b="1" dirty="0" smtClean="0">
              <a:latin typeface="Calibri" pitchFamily="34" charset="0"/>
              <a:cs typeface="Calibri" pitchFamily="34" charset="0"/>
            </a:rPr>
            <a:t> objects, except that they are mutable and flexible. </a:t>
          </a:r>
          <a:endParaRPr lang="en-IN" sz="1400" b="1" dirty="0">
            <a:latin typeface="Calibri" pitchFamily="34" charset="0"/>
            <a:cs typeface="Calibri" pitchFamily="34" charset="0"/>
          </a:endParaRPr>
        </a:p>
      </dgm:t>
    </dgm:pt>
    <dgm:pt modelId="{47F20488-F57B-4EAA-AC28-0E61598F5785}" type="parTrans" cxnId="{3C413642-3007-4C9A-A71A-5BF29F80749E}">
      <dgm:prSet/>
      <dgm:spPr/>
      <dgm:t>
        <a:bodyPr/>
        <a:lstStyle/>
        <a:p>
          <a:endParaRPr lang="en-IN"/>
        </a:p>
      </dgm:t>
    </dgm:pt>
    <dgm:pt modelId="{4BE0501D-50E8-49B5-950C-96E7596EBD91}" type="sibTrans" cxnId="{3C413642-3007-4C9A-A71A-5BF29F80749E}">
      <dgm:prSet/>
      <dgm:spPr/>
      <dgm:t>
        <a:bodyPr/>
        <a:lstStyle/>
        <a:p>
          <a:endParaRPr lang="en-IN"/>
        </a:p>
      </dgm:t>
    </dgm:pt>
    <dgm:pt modelId="{0B2AD9EF-F3ED-4D54-857D-CC1F43F8AFD6}">
      <dgm:prSet phldrT="[Text]" custT="1"/>
      <dgm:spPr/>
      <dgm:t>
        <a:bodyPr/>
        <a:lstStyle/>
        <a:p>
          <a:r>
            <a:rPr lang="en-US" sz="1400" b="1" dirty="0" smtClean="0">
              <a:latin typeface="Calibri" pitchFamily="34" charset="0"/>
              <a:cs typeface="Calibri" pitchFamily="34" charset="0"/>
            </a:rPr>
            <a:t>Internally, the system treats these objects as a variable-length array containing a sequence of characters. </a:t>
          </a:r>
          <a:endParaRPr lang="en-IN" sz="1400" b="1" dirty="0" smtClean="0">
            <a:latin typeface="Calibri" pitchFamily="34" charset="0"/>
            <a:cs typeface="Calibri" pitchFamily="34" charset="0"/>
          </a:endParaRPr>
        </a:p>
      </dgm:t>
    </dgm:pt>
    <dgm:pt modelId="{B75A5741-41EB-4D30-B3D7-C02723BCF508}" type="parTrans" cxnId="{4226712F-F6F9-49E6-ABA8-AA8379CE0241}">
      <dgm:prSet/>
      <dgm:spPr/>
      <dgm:t>
        <a:bodyPr/>
        <a:lstStyle/>
        <a:p>
          <a:endParaRPr lang="en-IN"/>
        </a:p>
      </dgm:t>
    </dgm:pt>
    <dgm:pt modelId="{5413F2E3-6E5C-4C54-83C2-8648AA013DB4}" type="sibTrans" cxnId="{4226712F-F6F9-49E6-ABA8-AA8379CE0241}">
      <dgm:prSet/>
      <dgm:spPr/>
      <dgm:t>
        <a:bodyPr/>
        <a:lstStyle/>
        <a:p>
          <a:endParaRPr lang="en-IN"/>
        </a:p>
      </dgm:t>
    </dgm:pt>
    <dgm:pt modelId="{6CBA835F-12DC-4712-8CC3-59D46C8B909D}">
      <dgm:prSet phldrT="[Text]" custT="1"/>
      <dgm:spPr/>
      <dgm:t>
        <a:bodyPr/>
        <a:lstStyle/>
        <a:p>
          <a:r>
            <a:rPr lang="en-US" sz="1400" b="1" dirty="0" smtClean="0">
              <a:latin typeface="Calibri" pitchFamily="34" charset="0"/>
              <a:cs typeface="Calibri" pitchFamily="34" charset="0"/>
            </a:rPr>
            <a:t>The length and content of the sequence of characters can be changed through methods available in the </a:t>
          </a:r>
          <a:r>
            <a:rPr lang="en-US" sz="1400" b="0" dirty="0" err="1" smtClean="0">
              <a:latin typeface="Courier New" pitchFamily="49" charset="0"/>
              <a:cs typeface="Courier New" pitchFamily="49" charset="0"/>
            </a:rPr>
            <a:t>StringBuilder</a:t>
          </a:r>
          <a:r>
            <a:rPr lang="en-US" sz="1400" b="1" dirty="0" smtClean="0">
              <a:latin typeface="Calibri" pitchFamily="34" charset="0"/>
              <a:cs typeface="Calibri" pitchFamily="34" charset="0"/>
            </a:rPr>
            <a:t> class. </a:t>
          </a:r>
          <a:endParaRPr lang="en-IN" sz="1400" b="1" dirty="0" smtClean="0">
            <a:latin typeface="Calibri" pitchFamily="34" charset="0"/>
            <a:cs typeface="Calibri" pitchFamily="34" charset="0"/>
          </a:endParaRPr>
        </a:p>
      </dgm:t>
    </dgm:pt>
    <dgm:pt modelId="{6BC3A7CD-31A8-4CDA-A927-28A8212EC4E4}" type="parTrans" cxnId="{AF4FE0CC-4A16-4351-9BA4-623F7DAA21B1}">
      <dgm:prSet/>
      <dgm:spPr/>
      <dgm:t>
        <a:bodyPr/>
        <a:lstStyle/>
        <a:p>
          <a:endParaRPr lang="en-IN"/>
        </a:p>
      </dgm:t>
    </dgm:pt>
    <dgm:pt modelId="{36D8DAD5-7FF5-44FB-9E8E-0695D9463A88}" type="sibTrans" cxnId="{AF4FE0CC-4A16-4351-9BA4-623F7DAA21B1}">
      <dgm:prSet/>
      <dgm:spPr/>
      <dgm:t>
        <a:bodyPr/>
        <a:lstStyle/>
        <a:p>
          <a:endParaRPr lang="en-IN"/>
        </a:p>
      </dgm:t>
    </dgm:pt>
    <dgm:pt modelId="{C3FD1DAA-D759-4DF4-B5BA-9D424BEB5D09}">
      <dgm:prSet phldrT="[Text]" custT="1"/>
      <dgm:spPr/>
      <dgm:t>
        <a:bodyPr/>
        <a:lstStyle/>
        <a:p>
          <a:r>
            <a:rPr lang="en-US" sz="1400" b="1" dirty="0" smtClean="0">
              <a:latin typeface="Calibri" pitchFamily="34" charset="0"/>
              <a:cs typeface="Calibri" pitchFamily="34" charset="0"/>
            </a:rPr>
            <a:t>For concatenating a large number of strings, using a </a:t>
          </a:r>
          <a:r>
            <a:rPr lang="en-US" sz="1400" b="0" dirty="0" err="1" smtClean="0">
              <a:latin typeface="Courier New" pitchFamily="49" charset="0"/>
              <a:cs typeface="Courier New" pitchFamily="49" charset="0"/>
            </a:rPr>
            <a:t>StringBuilder</a:t>
          </a:r>
          <a:r>
            <a:rPr lang="en-US" sz="1400" b="1" dirty="0" smtClean="0">
              <a:latin typeface="Calibri" pitchFamily="34" charset="0"/>
              <a:cs typeface="Calibri" pitchFamily="34" charset="0"/>
            </a:rPr>
            <a:t> object is more efficient.</a:t>
          </a:r>
          <a:endParaRPr lang="en-IN" sz="1400" b="1" dirty="0" smtClean="0">
            <a:latin typeface="Calibri" pitchFamily="34" charset="0"/>
            <a:cs typeface="Calibri" pitchFamily="34" charset="0"/>
          </a:endParaRPr>
        </a:p>
      </dgm:t>
    </dgm:pt>
    <dgm:pt modelId="{739B48BB-EA32-4B94-8968-4AB4F63C4A11}" type="parTrans" cxnId="{48CA3C44-3B5E-423A-ADB8-2D83B1A40E99}">
      <dgm:prSet/>
      <dgm:spPr/>
      <dgm:t>
        <a:bodyPr/>
        <a:lstStyle/>
        <a:p>
          <a:endParaRPr lang="en-IN"/>
        </a:p>
      </dgm:t>
    </dgm:pt>
    <dgm:pt modelId="{BBC7983B-202B-44AA-A561-C0CDE901E1BB}" type="sibTrans" cxnId="{48CA3C44-3B5E-423A-ADB8-2D83B1A40E99}">
      <dgm:prSet/>
      <dgm:spPr/>
      <dgm:t>
        <a:bodyPr/>
        <a:lstStyle/>
        <a:p>
          <a:endParaRPr lang="en-IN"/>
        </a:p>
      </dgm:t>
    </dgm:pt>
    <dgm:pt modelId="{33A22C7F-AEA6-424A-BFF0-DBC2C563A596}">
      <dgm:prSet phldrT="[Text]" custT="1"/>
      <dgm:spPr/>
      <dgm:t>
        <a:bodyPr/>
        <a:lstStyle/>
        <a:p>
          <a:r>
            <a:rPr lang="en-US" sz="1400" b="1" dirty="0" smtClean="0">
              <a:latin typeface="Calibri" pitchFamily="34" charset="0"/>
              <a:cs typeface="Calibri" pitchFamily="34" charset="0"/>
            </a:rPr>
            <a:t>The </a:t>
          </a:r>
          <a:r>
            <a:rPr lang="en-US" sz="1400" b="0" dirty="0" err="1" smtClean="0">
              <a:latin typeface="Courier New" pitchFamily="49" charset="0"/>
              <a:cs typeface="Courier New" pitchFamily="49" charset="0"/>
            </a:rPr>
            <a:t>StringBuilder</a:t>
          </a:r>
          <a:r>
            <a:rPr lang="en-US" sz="1400" b="1" dirty="0" smtClean="0">
              <a:latin typeface="Calibri" pitchFamily="34" charset="0"/>
              <a:cs typeface="Calibri" pitchFamily="34" charset="0"/>
            </a:rPr>
            <a:t> class also provides a </a:t>
          </a:r>
          <a:r>
            <a:rPr lang="en-US" sz="1400" b="0" dirty="0" smtClean="0">
              <a:latin typeface="Courier New" pitchFamily="49" charset="0"/>
              <a:cs typeface="Courier New" pitchFamily="49" charset="0"/>
            </a:rPr>
            <a:t>length()</a:t>
          </a:r>
          <a:r>
            <a:rPr lang="en-US" sz="1400" b="1" dirty="0" smtClean="0">
              <a:latin typeface="Calibri" pitchFamily="34" charset="0"/>
              <a:cs typeface="Calibri" pitchFamily="34" charset="0"/>
            </a:rPr>
            <a:t> method that returns the length of the character sequence in the class.</a:t>
          </a:r>
          <a:endParaRPr lang="en-IN" sz="1400" b="1" dirty="0" smtClean="0">
            <a:latin typeface="Calibri" pitchFamily="34" charset="0"/>
            <a:cs typeface="Calibri" pitchFamily="34" charset="0"/>
          </a:endParaRPr>
        </a:p>
      </dgm:t>
    </dgm:pt>
    <dgm:pt modelId="{DA92FABD-F4AA-4657-BECD-471930D84129}" type="parTrans" cxnId="{D69F63E3-B46D-4EED-8253-43CA7142BAA2}">
      <dgm:prSet/>
      <dgm:spPr/>
      <dgm:t>
        <a:bodyPr/>
        <a:lstStyle/>
        <a:p>
          <a:endParaRPr lang="en-IN"/>
        </a:p>
      </dgm:t>
    </dgm:pt>
    <dgm:pt modelId="{3F53E2C0-02D2-4633-AFDE-FA6CAE5E5891}" type="sibTrans" cxnId="{D69F63E3-B46D-4EED-8253-43CA7142BAA2}">
      <dgm:prSet/>
      <dgm:spPr/>
      <dgm:t>
        <a:bodyPr/>
        <a:lstStyle/>
        <a:p>
          <a:endParaRPr lang="en-IN"/>
        </a:p>
      </dgm:t>
    </dgm:pt>
    <dgm:pt modelId="{322E322E-1D2F-4BC5-AE50-123067D7E5A8}">
      <dgm:prSet phldrT="[Text]" custT="1"/>
      <dgm:spPr/>
      <dgm:t>
        <a:bodyPr/>
        <a:lstStyle/>
        <a:p>
          <a:r>
            <a:rPr lang="en-US" sz="1400" b="1" dirty="0" smtClean="0">
              <a:latin typeface="Calibri" pitchFamily="34" charset="0"/>
              <a:cs typeface="Calibri" pitchFamily="34" charset="0"/>
            </a:rPr>
            <a:t>Unlike strings a </a:t>
          </a:r>
          <a:r>
            <a:rPr lang="en-US" sz="1400" b="0" dirty="0" err="1" smtClean="0">
              <a:latin typeface="Courier New" pitchFamily="49" charset="0"/>
              <a:cs typeface="Courier New" pitchFamily="49" charset="0"/>
            </a:rPr>
            <a:t>StringBuilder</a:t>
          </a:r>
          <a:r>
            <a:rPr lang="en-US" sz="1400" b="1" dirty="0" smtClean="0">
              <a:latin typeface="Calibri" pitchFamily="34" charset="0"/>
              <a:cs typeface="Calibri" pitchFamily="34" charset="0"/>
            </a:rPr>
            <a:t> object also has a property </a:t>
          </a:r>
          <a:r>
            <a:rPr lang="en-US" sz="1400" b="0" dirty="0" smtClean="0">
              <a:latin typeface="Courier New" pitchFamily="49" charset="0"/>
              <a:cs typeface="Courier New" pitchFamily="49" charset="0"/>
            </a:rPr>
            <a:t>capacity</a:t>
          </a:r>
          <a:r>
            <a:rPr lang="en-US" sz="1400" b="1" dirty="0" smtClean="0">
              <a:latin typeface="Calibri" pitchFamily="34" charset="0"/>
              <a:cs typeface="Calibri" pitchFamily="34" charset="0"/>
            </a:rPr>
            <a:t> that specifies the number of character spaces that have been allocated. </a:t>
          </a:r>
          <a:endParaRPr lang="en-IN" sz="1400" b="1" dirty="0" smtClean="0">
            <a:latin typeface="Calibri" pitchFamily="34" charset="0"/>
            <a:cs typeface="Calibri" pitchFamily="34" charset="0"/>
          </a:endParaRPr>
        </a:p>
      </dgm:t>
    </dgm:pt>
    <dgm:pt modelId="{4C3A4D41-1912-48A2-94FB-CDE08AD1B31D}" type="parTrans" cxnId="{25F65F00-D6F0-4EF4-9292-4EDA0F08002C}">
      <dgm:prSet/>
      <dgm:spPr/>
      <dgm:t>
        <a:bodyPr/>
        <a:lstStyle/>
        <a:p>
          <a:endParaRPr lang="en-IN"/>
        </a:p>
      </dgm:t>
    </dgm:pt>
    <dgm:pt modelId="{035A9FDA-C1E0-4801-A3B3-1244EB6C45A4}" type="sibTrans" cxnId="{25F65F00-D6F0-4EF4-9292-4EDA0F08002C}">
      <dgm:prSet/>
      <dgm:spPr/>
      <dgm:t>
        <a:bodyPr/>
        <a:lstStyle/>
        <a:p>
          <a:endParaRPr lang="en-IN"/>
        </a:p>
      </dgm:t>
    </dgm:pt>
    <dgm:pt modelId="{6AD7CEB2-C35C-44EB-AA2B-A766E3E3B3EF}">
      <dgm:prSet phldrT="[Text]" custT="1"/>
      <dgm:spPr/>
      <dgm:t>
        <a:bodyPr/>
        <a:lstStyle/>
        <a:p>
          <a:r>
            <a:rPr lang="en-US" sz="1400" b="1" dirty="0" smtClean="0">
              <a:latin typeface="Calibri" pitchFamily="34" charset="0"/>
              <a:cs typeface="Calibri" pitchFamily="34" charset="0"/>
            </a:rPr>
            <a:t>The capacity is returned by the </a:t>
          </a:r>
          <a:r>
            <a:rPr lang="en-US" sz="1400" b="0" dirty="0" smtClean="0">
              <a:latin typeface="Courier New" pitchFamily="49" charset="0"/>
              <a:cs typeface="Courier New" pitchFamily="49" charset="0"/>
            </a:rPr>
            <a:t>capacity()</a:t>
          </a:r>
          <a:r>
            <a:rPr lang="en-US" sz="1400" b="1" dirty="0" smtClean="0">
              <a:latin typeface="Calibri" pitchFamily="34" charset="0"/>
              <a:cs typeface="Calibri" pitchFamily="34" charset="0"/>
            </a:rPr>
            <a:t> method and is always greater than or equal to the length.</a:t>
          </a:r>
          <a:endParaRPr lang="en-IN" sz="1400" b="1" dirty="0" smtClean="0">
            <a:latin typeface="Calibri" pitchFamily="34" charset="0"/>
            <a:cs typeface="Calibri" pitchFamily="34" charset="0"/>
          </a:endParaRPr>
        </a:p>
      </dgm:t>
    </dgm:pt>
    <dgm:pt modelId="{BBB6317B-E37B-42ED-A0F8-C61834363032}" type="parTrans" cxnId="{B0EAC444-0900-4DFC-9A79-84EBF353FB77}">
      <dgm:prSet/>
      <dgm:spPr/>
      <dgm:t>
        <a:bodyPr/>
        <a:lstStyle/>
        <a:p>
          <a:endParaRPr lang="en-IN"/>
        </a:p>
      </dgm:t>
    </dgm:pt>
    <dgm:pt modelId="{C8271204-B3E1-4D2F-B71F-5BEBC7F24561}" type="sibTrans" cxnId="{B0EAC444-0900-4DFC-9A79-84EBF353FB77}">
      <dgm:prSet/>
      <dgm:spPr/>
      <dgm:t>
        <a:bodyPr/>
        <a:lstStyle/>
        <a:p>
          <a:endParaRPr lang="en-IN"/>
        </a:p>
      </dgm:t>
    </dgm:pt>
    <dgm:pt modelId="{387B27E4-C725-43C7-B32D-A59B9F63354B}">
      <dgm:prSet phldrT="[Text]" custT="1"/>
      <dgm:spPr/>
      <dgm:t>
        <a:bodyPr/>
        <a:lstStyle/>
        <a:p>
          <a:r>
            <a:rPr lang="en-US" sz="1400" b="1" dirty="0" smtClean="0">
              <a:latin typeface="Calibri" pitchFamily="34" charset="0"/>
              <a:cs typeface="Calibri" pitchFamily="34" charset="0"/>
            </a:rPr>
            <a:t>The capacity will automatically expand to accommodate the new strings when added to the string builder.</a:t>
          </a:r>
          <a:endParaRPr lang="en-IN" sz="1400" b="1" dirty="0" smtClean="0">
            <a:latin typeface="Calibri" pitchFamily="34" charset="0"/>
            <a:cs typeface="Calibri" pitchFamily="34" charset="0"/>
          </a:endParaRPr>
        </a:p>
      </dgm:t>
    </dgm:pt>
    <dgm:pt modelId="{E0CE438D-DA68-468A-97A9-96EDAD7789CC}" type="parTrans" cxnId="{88C97265-F819-4333-9884-7130FA369C84}">
      <dgm:prSet/>
      <dgm:spPr/>
      <dgm:t>
        <a:bodyPr/>
        <a:lstStyle/>
        <a:p>
          <a:endParaRPr lang="en-IN"/>
        </a:p>
      </dgm:t>
    </dgm:pt>
    <dgm:pt modelId="{23704338-D25E-4B4E-A1FD-B47DE12D2611}" type="sibTrans" cxnId="{88C97265-F819-4333-9884-7130FA369C84}">
      <dgm:prSet/>
      <dgm:spPr/>
      <dgm:t>
        <a:bodyPr/>
        <a:lstStyle/>
        <a:p>
          <a:endParaRPr lang="en-IN"/>
        </a:p>
      </dgm:t>
    </dgm:pt>
    <dgm:pt modelId="{37CCE33E-AFF5-4D0E-A47D-AB03F5EC07B5}">
      <dgm:prSet phldrT="[Text]" custT="1"/>
      <dgm:spPr/>
      <dgm:t>
        <a:bodyPr/>
        <a:lstStyle/>
        <a:p>
          <a:r>
            <a:rPr lang="en-US" sz="1400" b="0" dirty="0" err="1" smtClean="0">
              <a:latin typeface="Courier New" pitchFamily="49" charset="0"/>
              <a:cs typeface="Courier New" pitchFamily="49" charset="0"/>
            </a:rPr>
            <a:t>StringBuilder</a:t>
          </a:r>
          <a:r>
            <a:rPr lang="en-US" sz="1400" b="0" dirty="0" smtClean="0">
              <a:latin typeface="Calibri" pitchFamily="34" charset="0"/>
              <a:cs typeface="Calibri" pitchFamily="34" charset="0"/>
            </a:rPr>
            <a:t> </a:t>
          </a:r>
          <a:r>
            <a:rPr lang="en-US" sz="1400" b="1" dirty="0" smtClean="0">
              <a:latin typeface="Calibri" pitchFamily="34" charset="0"/>
              <a:cs typeface="Calibri" pitchFamily="34" charset="0"/>
            </a:rPr>
            <a:t>object allows insertion of characters and strings as well as appending characters and strings at the end.</a:t>
          </a:r>
          <a:endParaRPr lang="en-IN" sz="1400" b="1" dirty="0" smtClean="0">
            <a:latin typeface="Calibri" pitchFamily="34" charset="0"/>
            <a:cs typeface="Calibri" pitchFamily="34" charset="0"/>
          </a:endParaRPr>
        </a:p>
      </dgm:t>
    </dgm:pt>
    <dgm:pt modelId="{049416CE-48E7-4F30-A3F7-95049487933B}" type="parTrans" cxnId="{7148891D-509D-4A28-935C-10C3295D64F4}">
      <dgm:prSet/>
      <dgm:spPr/>
      <dgm:t>
        <a:bodyPr/>
        <a:lstStyle/>
        <a:p>
          <a:endParaRPr lang="en-US"/>
        </a:p>
      </dgm:t>
    </dgm:pt>
    <dgm:pt modelId="{C9A647A5-4EBF-4C2F-94C1-864E740DC38B}" type="sibTrans" cxnId="{7148891D-509D-4A28-935C-10C3295D64F4}">
      <dgm:prSet/>
      <dgm:spPr/>
      <dgm:t>
        <a:bodyPr/>
        <a:lstStyle/>
        <a:p>
          <a:endParaRPr lang="en-US"/>
        </a:p>
      </dgm:t>
    </dgm:pt>
    <dgm:pt modelId="{726BFED6-59D2-4F7E-90B2-0814C54F0E71}" type="pres">
      <dgm:prSet presAssocID="{77C6A721-0D40-49DF-9896-538D015E2C22}" presName="linear" presStyleCnt="0">
        <dgm:presLayoutVars>
          <dgm:dir/>
          <dgm:animLvl val="lvl"/>
          <dgm:resizeHandles val="exact"/>
        </dgm:presLayoutVars>
      </dgm:prSet>
      <dgm:spPr/>
      <dgm:t>
        <a:bodyPr/>
        <a:lstStyle/>
        <a:p>
          <a:endParaRPr lang="en-IN"/>
        </a:p>
      </dgm:t>
    </dgm:pt>
    <dgm:pt modelId="{9825C2F4-6259-4087-975F-D7E57656305B}" type="pres">
      <dgm:prSet presAssocID="{8A9CBDE3-943D-44B1-AA3B-2C775C191735}" presName="parentLin" presStyleCnt="0"/>
      <dgm:spPr/>
      <dgm:t>
        <a:bodyPr/>
        <a:lstStyle/>
        <a:p>
          <a:endParaRPr lang="en-IN"/>
        </a:p>
      </dgm:t>
    </dgm:pt>
    <dgm:pt modelId="{8AFF8CDB-0AF9-4EA6-BECC-E63ACC5B5E29}" type="pres">
      <dgm:prSet presAssocID="{8A9CBDE3-943D-44B1-AA3B-2C775C191735}" presName="parentLeftMargin" presStyleLbl="node1" presStyleIdx="0" presStyleCnt="9"/>
      <dgm:spPr/>
      <dgm:t>
        <a:bodyPr/>
        <a:lstStyle/>
        <a:p>
          <a:endParaRPr lang="en-IN"/>
        </a:p>
      </dgm:t>
    </dgm:pt>
    <dgm:pt modelId="{944BAB04-7C51-4F32-B3D9-6B3BFE861060}" type="pres">
      <dgm:prSet presAssocID="{8A9CBDE3-943D-44B1-AA3B-2C775C191735}" presName="parentText" presStyleLbl="node1" presStyleIdx="0" presStyleCnt="9" custScaleX="129950">
        <dgm:presLayoutVars>
          <dgm:chMax val="0"/>
          <dgm:bulletEnabled val="1"/>
        </dgm:presLayoutVars>
      </dgm:prSet>
      <dgm:spPr/>
      <dgm:t>
        <a:bodyPr/>
        <a:lstStyle/>
        <a:p>
          <a:endParaRPr lang="en-IN"/>
        </a:p>
      </dgm:t>
    </dgm:pt>
    <dgm:pt modelId="{0B92971E-CD3F-40AB-A72B-D3F249C8A999}" type="pres">
      <dgm:prSet presAssocID="{8A9CBDE3-943D-44B1-AA3B-2C775C191735}" presName="negativeSpace" presStyleCnt="0"/>
      <dgm:spPr/>
      <dgm:t>
        <a:bodyPr/>
        <a:lstStyle/>
        <a:p>
          <a:endParaRPr lang="en-IN"/>
        </a:p>
      </dgm:t>
    </dgm:pt>
    <dgm:pt modelId="{A3794F34-CF38-4878-8BA7-B0E44BC4E8BE}" type="pres">
      <dgm:prSet presAssocID="{8A9CBDE3-943D-44B1-AA3B-2C775C191735}" presName="childText" presStyleLbl="conFgAcc1" presStyleIdx="0" presStyleCnt="9">
        <dgm:presLayoutVars>
          <dgm:bulletEnabled val="1"/>
        </dgm:presLayoutVars>
      </dgm:prSet>
      <dgm:spPr/>
      <dgm:t>
        <a:bodyPr/>
        <a:lstStyle/>
        <a:p>
          <a:endParaRPr lang="en-IN"/>
        </a:p>
      </dgm:t>
    </dgm:pt>
    <dgm:pt modelId="{F2E948CE-AB6E-441B-9C84-EB73198946D1}" type="pres">
      <dgm:prSet presAssocID="{4BE0501D-50E8-49B5-950C-96E7596EBD91}" presName="spaceBetweenRectangles" presStyleCnt="0"/>
      <dgm:spPr/>
      <dgm:t>
        <a:bodyPr/>
        <a:lstStyle/>
        <a:p>
          <a:endParaRPr lang="en-IN"/>
        </a:p>
      </dgm:t>
    </dgm:pt>
    <dgm:pt modelId="{29C14D80-9378-4DBC-8F98-7A1924A78E08}" type="pres">
      <dgm:prSet presAssocID="{0B2AD9EF-F3ED-4D54-857D-CC1F43F8AFD6}" presName="parentLin" presStyleCnt="0"/>
      <dgm:spPr/>
      <dgm:t>
        <a:bodyPr/>
        <a:lstStyle/>
        <a:p>
          <a:endParaRPr lang="en-IN"/>
        </a:p>
      </dgm:t>
    </dgm:pt>
    <dgm:pt modelId="{DD0F1857-B597-431D-9A0F-C159A0C4F7FE}" type="pres">
      <dgm:prSet presAssocID="{0B2AD9EF-F3ED-4D54-857D-CC1F43F8AFD6}" presName="parentLeftMargin" presStyleLbl="node1" presStyleIdx="0" presStyleCnt="9"/>
      <dgm:spPr/>
      <dgm:t>
        <a:bodyPr/>
        <a:lstStyle/>
        <a:p>
          <a:endParaRPr lang="en-IN"/>
        </a:p>
      </dgm:t>
    </dgm:pt>
    <dgm:pt modelId="{0BC5C34C-6965-41B3-8AB2-EFFE6BA44191}" type="pres">
      <dgm:prSet presAssocID="{0B2AD9EF-F3ED-4D54-857D-CC1F43F8AFD6}" presName="parentText" presStyleLbl="node1" presStyleIdx="1" presStyleCnt="9" custScaleX="129950">
        <dgm:presLayoutVars>
          <dgm:chMax val="0"/>
          <dgm:bulletEnabled val="1"/>
        </dgm:presLayoutVars>
      </dgm:prSet>
      <dgm:spPr/>
      <dgm:t>
        <a:bodyPr/>
        <a:lstStyle/>
        <a:p>
          <a:endParaRPr lang="en-IN"/>
        </a:p>
      </dgm:t>
    </dgm:pt>
    <dgm:pt modelId="{CA2529F1-05C9-4708-AE54-66005BE69934}" type="pres">
      <dgm:prSet presAssocID="{0B2AD9EF-F3ED-4D54-857D-CC1F43F8AFD6}" presName="negativeSpace" presStyleCnt="0"/>
      <dgm:spPr/>
      <dgm:t>
        <a:bodyPr/>
        <a:lstStyle/>
        <a:p>
          <a:endParaRPr lang="en-IN"/>
        </a:p>
      </dgm:t>
    </dgm:pt>
    <dgm:pt modelId="{B6BC36D8-D5B0-4749-B56F-AC6C50C43627}" type="pres">
      <dgm:prSet presAssocID="{0B2AD9EF-F3ED-4D54-857D-CC1F43F8AFD6}" presName="childText" presStyleLbl="conFgAcc1" presStyleIdx="1" presStyleCnt="9">
        <dgm:presLayoutVars>
          <dgm:bulletEnabled val="1"/>
        </dgm:presLayoutVars>
      </dgm:prSet>
      <dgm:spPr/>
      <dgm:t>
        <a:bodyPr/>
        <a:lstStyle/>
        <a:p>
          <a:endParaRPr lang="en-IN"/>
        </a:p>
      </dgm:t>
    </dgm:pt>
    <dgm:pt modelId="{F8592033-9728-426D-B657-EA746F5D2E7F}" type="pres">
      <dgm:prSet presAssocID="{5413F2E3-6E5C-4C54-83C2-8648AA013DB4}" presName="spaceBetweenRectangles" presStyleCnt="0"/>
      <dgm:spPr/>
      <dgm:t>
        <a:bodyPr/>
        <a:lstStyle/>
        <a:p>
          <a:endParaRPr lang="en-IN"/>
        </a:p>
      </dgm:t>
    </dgm:pt>
    <dgm:pt modelId="{31C34959-0A23-4DA3-BCF2-F8D1D918B54E}" type="pres">
      <dgm:prSet presAssocID="{6CBA835F-12DC-4712-8CC3-59D46C8B909D}" presName="parentLin" presStyleCnt="0"/>
      <dgm:spPr/>
      <dgm:t>
        <a:bodyPr/>
        <a:lstStyle/>
        <a:p>
          <a:endParaRPr lang="en-IN"/>
        </a:p>
      </dgm:t>
    </dgm:pt>
    <dgm:pt modelId="{EA9570EB-7D53-4F83-BD89-18364F7966D1}" type="pres">
      <dgm:prSet presAssocID="{6CBA835F-12DC-4712-8CC3-59D46C8B909D}" presName="parentLeftMargin" presStyleLbl="node1" presStyleIdx="1" presStyleCnt="9"/>
      <dgm:spPr/>
      <dgm:t>
        <a:bodyPr/>
        <a:lstStyle/>
        <a:p>
          <a:endParaRPr lang="en-IN"/>
        </a:p>
      </dgm:t>
    </dgm:pt>
    <dgm:pt modelId="{DB92616B-573E-402D-8DA0-86C7108371DC}" type="pres">
      <dgm:prSet presAssocID="{6CBA835F-12DC-4712-8CC3-59D46C8B909D}" presName="parentText" presStyleLbl="node1" presStyleIdx="2" presStyleCnt="9" custScaleX="129101">
        <dgm:presLayoutVars>
          <dgm:chMax val="0"/>
          <dgm:bulletEnabled val="1"/>
        </dgm:presLayoutVars>
      </dgm:prSet>
      <dgm:spPr/>
      <dgm:t>
        <a:bodyPr/>
        <a:lstStyle/>
        <a:p>
          <a:endParaRPr lang="en-IN"/>
        </a:p>
      </dgm:t>
    </dgm:pt>
    <dgm:pt modelId="{84A3CF46-AA02-40BD-B79D-3D93C13365F9}" type="pres">
      <dgm:prSet presAssocID="{6CBA835F-12DC-4712-8CC3-59D46C8B909D}" presName="negativeSpace" presStyleCnt="0"/>
      <dgm:spPr/>
      <dgm:t>
        <a:bodyPr/>
        <a:lstStyle/>
        <a:p>
          <a:endParaRPr lang="en-IN"/>
        </a:p>
      </dgm:t>
    </dgm:pt>
    <dgm:pt modelId="{6C460B2E-B41F-4BE1-B515-98B1032B3945}" type="pres">
      <dgm:prSet presAssocID="{6CBA835F-12DC-4712-8CC3-59D46C8B909D}" presName="childText" presStyleLbl="conFgAcc1" presStyleIdx="2" presStyleCnt="9">
        <dgm:presLayoutVars>
          <dgm:bulletEnabled val="1"/>
        </dgm:presLayoutVars>
      </dgm:prSet>
      <dgm:spPr/>
      <dgm:t>
        <a:bodyPr/>
        <a:lstStyle/>
        <a:p>
          <a:endParaRPr lang="en-IN"/>
        </a:p>
      </dgm:t>
    </dgm:pt>
    <dgm:pt modelId="{CA3E6B5C-D625-4994-B867-064668612417}" type="pres">
      <dgm:prSet presAssocID="{36D8DAD5-7FF5-44FB-9E8E-0695D9463A88}" presName="spaceBetweenRectangles" presStyleCnt="0"/>
      <dgm:spPr/>
      <dgm:t>
        <a:bodyPr/>
        <a:lstStyle/>
        <a:p>
          <a:endParaRPr lang="en-IN"/>
        </a:p>
      </dgm:t>
    </dgm:pt>
    <dgm:pt modelId="{8FC9DA99-1060-49F0-BF5F-5A7B28180259}" type="pres">
      <dgm:prSet presAssocID="{C3FD1DAA-D759-4DF4-B5BA-9D424BEB5D09}" presName="parentLin" presStyleCnt="0"/>
      <dgm:spPr/>
      <dgm:t>
        <a:bodyPr/>
        <a:lstStyle/>
        <a:p>
          <a:endParaRPr lang="en-IN"/>
        </a:p>
      </dgm:t>
    </dgm:pt>
    <dgm:pt modelId="{65F75A86-541A-418C-83C1-2705EEE4A673}" type="pres">
      <dgm:prSet presAssocID="{C3FD1DAA-D759-4DF4-B5BA-9D424BEB5D09}" presName="parentLeftMargin" presStyleLbl="node1" presStyleIdx="2" presStyleCnt="9"/>
      <dgm:spPr/>
      <dgm:t>
        <a:bodyPr/>
        <a:lstStyle/>
        <a:p>
          <a:endParaRPr lang="en-IN"/>
        </a:p>
      </dgm:t>
    </dgm:pt>
    <dgm:pt modelId="{FD1A25B7-8790-4764-8CEA-2354BABEF059}" type="pres">
      <dgm:prSet presAssocID="{C3FD1DAA-D759-4DF4-B5BA-9D424BEB5D09}" presName="parentText" presStyleLbl="node1" presStyleIdx="3" presStyleCnt="9" custScaleX="129101">
        <dgm:presLayoutVars>
          <dgm:chMax val="0"/>
          <dgm:bulletEnabled val="1"/>
        </dgm:presLayoutVars>
      </dgm:prSet>
      <dgm:spPr/>
      <dgm:t>
        <a:bodyPr/>
        <a:lstStyle/>
        <a:p>
          <a:endParaRPr lang="en-IN"/>
        </a:p>
      </dgm:t>
    </dgm:pt>
    <dgm:pt modelId="{AFB33ED3-08DF-4003-B66D-825EA38BC2D0}" type="pres">
      <dgm:prSet presAssocID="{C3FD1DAA-D759-4DF4-B5BA-9D424BEB5D09}" presName="negativeSpace" presStyleCnt="0"/>
      <dgm:spPr/>
      <dgm:t>
        <a:bodyPr/>
        <a:lstStyle/>
        <a:p>
          <a:endParaRPr lang="en-IN"/>
        </a:p>
      </dgm:t>
    </dgm:pt>
    <dgm:pt modelId="{DD042242-238F-4E32-8D4E-C4192F8A9F0B}" type="pres">
      <dgm:prSet presAssocID="{C3FD1DAA-D759-4DF4-B5BA-9D424BEB5D09}" presName="childText" presStyleLbl="conFgAcc1" presStyleIdx="3" presStyleCnt="9">
        <dgm:presLayoutVars>
          <dgm:bulletEnabled val="1"/>
        </dgm:presLayoutVars>
      </dgm:prSet>
      <dgm:spPr/>
      <dgm:t>
        <a:bodyPr/>
        <a:lstStyle/>
        <a:p>
          <a:endParaRPr lang="en-IN"/>
        </a:p>
      </dgm:t>
    </dgm:pt>
    <dgm:pt modelId="{D84BF2DA-5DAD-4173-8684-0E3E26373331}" type="pres">
      <dgm:prSet presAssocID="{BBC7983B-202B-44AA-A561-C0CDE901E1BB}" presName="spaceBetweenRectangles" presStyleCnt="0"/>
      <dgm:spPr/>
      <dgm:t>
        <a:bodyPr/>
        <a:lstStyle/>
        <a:p>
          <a:endParaRPr lang="en-US"/>
        </a:p>
      </dgm:t>
    </dgm:pt>
    <dgm:pt modelId="{3A7F8BD2-64E2-4FD3-B77A-70D4AB53642F}" type="pres">
      <dgm:prSet presAssocID="{33A22C7F-AEA6-424A-BFF0-DBC2C563A596}" presName="parentLin" presStyleCnt="0"/>
      <dgm:spPr/>
      <dgm:t>
        <a:bodyPr/>
        <a:lstStyle/>
        <a:p>
          <a:endParaRPr lang="en-US"/>
        </a:p>
      </dgm:t>
    </dgm:pt>
    <dgm:pt modelId="{76B142A9-C225-46F9-A59F-8AD8C90AB86A}" type="pres">
      <dgm:prSet presAssocID="{33A22C7F-AEA6-424A-BFF0-DBC2C563A596}" presName="parentLeftMargin" presStyleLbl="node1" presStyleIdx="3" presStyleCnt="9"/>
      <dgm:spPr/>
      <dgm:t>
        <a:bodyPr/>
        <a:lstStyle/>
        <a:p>
          <a:endParaRPr lang="en-IN"/>
        </a:p>
      </dgm:t>
    </dgm:pt>
    <dgm:pt modelId="{02EDC5DB-D559-4FAB-83D6-E1DCCEB577D6}" type="pres">
      <dgm:prSet presAssocID="{33A22C7F-AEA6-424A-BFF0-DBC2C563A596}" presName="parentText" presStyleLbl="node1" presStyleIdx="4" presStyleCnt="9" custScaleX="129101">
        <dgm:presLayoutVars>
          <dgm:chMax val="0"/>
          <dgm:bulletEnabled val="1"/>
        </dgm:presLayoutVars>
      </dgm:prSet>
      <dgm:spPr/>
      <dgm:t>
        <a:bodyPr/>
        <a:lstStyle/>
        <a:p>
          <a:endParaRPr lang="en-IN"/>
        </a:p>
      </dgm:t>
    </dgm:pt>
    <dgm:pt modelId="{9AD7034B-FF72-4D95-A544-0686F7BA6D30}" type="pres">
      <dgm:prSet presAssocID="{33A22C7F-AEA6-424A-BFF0-DBC2C563A596}" presName="negativeSpace" presStyleCnt="0"/>
      <dgm:spPr/>
      <dgm:t>
        <a:bodyPr/>
        <a:lstStyle/>
        <a:p>
          <a:endParaRPr lang="en-US"/>
        </a:p>
      </dgm:t>
    </dgm:pt>
    <dgm:pt modelId="{05BB580B-4C2B-45AB-B4B7-B915CC849745}" type="pres">
      <dgm:prSet presAssocID="{33A22C7F-AEA6-424A-BFF0-DBC2C563A596}" presName="childText" presStyleLbl="conFgAcc1" presStyleIdx="4" presStyleCnt="9">
        <dgm:presLayoutVars>
          <dgm:bulletEnabled val="1"/>
        </dgm:presLayoutVars>
      </dgm:prSet>
      <dgm:spPr/>
      <dgm:t>
        <a:bodyPr/>
        <a:lstStyle/>
        <a:p>
          <a:endParaRPr lang="en-US"/>
        </a:p>
      </dgm:t>
    </dgm:pt>
    <dgm:pt modelId="{9FBC4F87-A266-46AC-A19B-E5AD3EDC6B58}" type="pres">
      <dgm:prSet presAssocID="{3F53E2C0-02D2-4633-AFDE-FA6CAE5E5891}" presName="spaceBetweenRectangles" presStyleCnt="0"/>
      <dgm:spPr/>
      <dgm:t>
        <a:bodyPr/>
        <a:lstStyle/>
        <a:p>
          <a:endParaRPr lang="en-US"/>
        </a:p>
      </dgm:t>
    </dgm:pt>
    <dgm:pt modelId="{044EDCCE-18F9-433D-82DE-BAC46DAECFBA}" type="pres">
      <dgm:prSet presAssocID="{322E322E-1D2F-4BC5-AE50-123067D7E5A8}" presName="parentLin" presStyleCnt="0"/>
      <dgm:spPr/>
      <dgm:t>
        <a:bodyPr/>
        <a:lstStyle/>
        <a:p>
          <a:endParaRPr lang="en-US"/>
        </a:p>
      </dgm:t>
    </dgm:pt>
    <dgm:pt modelId="{F0D723A8-9A53-453C-BD5C-CF7FBE8097F8}" type="pres">
      <dgm:prSet presAssocID="{322E322E-1D2F-4BC5-AE50-123067D7E5A8}" presName="parentLeftMargin" presStyleLbl="node1" presStyleIdx="4" presStyleCnt="9"/>
      <dgm:spPr/>
      <dgm:t>
        <a:bodyPr/>
        <a:lstStyle/>
        <a:p>
          <a:endParaRPr lang="en-IN"/>
        </a:p>
      </dgm:t>
    </dgm:pt>
    <dgm:pt modelId="{719755D8-768C-43E8-84CA-082F1C2367C8}" type="pres">
      <dgm:prSet presAssocID="{322E322E-1D2F-4BC5-AE50-123067D7E5A8}" presName="parentText" presStyleLbl="node1" presStyleIdx="5" presStyleCnt="9" custScaleX="129101">
        <dgm:presLayoutVars>
          <dgm:chMax val="0"/>
          <dgm:bulletEnabled val="1"/>
        </dgm:presLayoutVars>
      </dgm:prSet>
      <dgm:spPr/>
      <dgm:t>
        <a:bodyPr/>
        <a:lstStyle/>
        <a:p>
          <a:endParaRPr lang="en-IN"/>
        </a:p>
      </dgm:t>
    </dgm:pt>
    <dgm:pt modelId="{B6FF082B-3399-4FCB-8BFF-3937C914854E}" type="pres">
      <dgm:prSet presAssocID="{322E322E-1D2F-4BC5-AE50-123067D7E5A8}" presName="negativeSpace" presStyleCnt="0"/>
      <dgm:spPr/>
      <dgm:t>
        <a:bodyPr/>
        <a:lstStyle/>
        <a:p>
          <a:endParaRPr lang="en-US"/>
        </a:p>
      </dgm:t>
    </dgm:pt>
    <dgm:pt modelId="{58BFB9C7-8D07-4077-AAA4-3D674AFA94F5}" type="pres">
      <dgm:prSet presAssocID="{322E322E-1D2F-4BC5-AE50-123067D7E5A8}" presName="childText" presStyleLbl="conFgAcc1" presStyleIdx="5" presStyleCnt="9">
        <dgm:presLayoutVars>
          <dgm:bulletEnabled val="1"/>
        </dgm:presLayoutVars>
      </dgm:prSet>
      <dgm:spPr/>
      <dgm:t>
        <a:bodyPr/>
        <a:lstStyle/>
        <a:p>
          <a:endParaRPr lang="en-US"/>
        </a:p>
      </dgm:t>
    </dgm:pt>
    <dgm:pt modelId="{40C4E852-9F65-4AFB-97AB-FD96831182A7}" type="pres">
      <dgm:prSet presAssocID="{035A9FDA-C1E0-4801-A3B3-1244EB6C45A4}" presName="spaceBetweenRectangles" presStyleCnt="0"/>
      <dgm:spPr/>
      <dgm:t>
        <a:bodyPr/>
        <a:lstStyle/>
        <a:p>
          <a:endParaRPr lang="en-US"/>
        </a:p>
      </dgm:t>
    </dgm:pt>
    <dgm:pt modelId="{ED4C19D7-B147-4816-A229-20EFF86E47FF}" type="pres">
      <dgm:prSet presAssocID="{6AD7CEB2-C35C-44EB-AA2B-A766E3E3B3EF}" presName="parentLin" presStyleCnt="0"/>
      <dgm:spPr/>
      <dgm:t>
        <a:bodyPr/>
        <a:lstStyle/>
        <a:p>
          <a:endParaRPr lang="en-US"/>
        </a:p>
      </dgm:t>
    </dgm:pt>
    <dgm:pt modelId="{F0CDDA0F-C7B0-425D-AB97-464556E66305}" type="pres">
      <dgm:prSet presAssocID="{6AD7CEB2-C35C-44EB-AA2B-A766E3E3B3EF}" presName="parentLeftMargin" presStyleLbl="node1" presStyleIdx="5" presStyleCnt="9"/>
      <dgm:spPr/>
      <dgm:t>
        <a:bodyPr/>
        <a:lstStyle/>
        <a:p>
          <a:endParaRPr lang="en-IN"/>
        </a:p>
      </dgm:t>
    </dgm:pt>
    <dgm:pt modelId="{DE9C1865-848B-4FB9-9293-29AF1E8AAB9B}" type="pres">
      <dgm:prSet presAssocID="{6AD7CEB2-C35C-44EB-AA2B-A766E3E3B3EF}" presName="parentText" presStyleLbl="node1" presStyleIdx="6" presStyleCnt="9" custScaleX="129100">
        <dgm:presLayoutVars>
          <dgm:chMax val="0"/>
          <dgm:bulletEnabled val="1"/>
        </dgm:presLayoutVars>
      </dgm:prSet>
      <dgm:spPr/>
      <dgm:t>
        <a:bodyPr/>
        <a:lstStyle/>
        <a:p>
          <a:endParaRPr lang="en-IN"/>
        </a:p>
      </dgm:t>
    </dgm:pt>
    <dgm:pt modelId="{A0C1ACB4-4655-4824-BF91-C71C3FD4FD1C}" type="pres">
      <dgm:prSet presAssocID="{6AD7CEB2-C35C-44EB-AA2B-A766E3E3B3EF}" presName="negativeSpace" presStyleCnt="0"/>
      <dgm:spPr/>
      <dgm:t>
        <a:bodyPr/>
        <a:lstStyle/>
        <a:p>
          <a:endParaRPr lang="en-US"/>
        </a:p>
      </dgm:t>
    </dgm:pt>
    <dgm:pt modelId="{7DABA4C8-1322-4B16-8019-EAFAE45F1A90}" type="pres">
      <dgm:prSet presAssocID="{6AD7CEB2-C35C-44EB-AA2B-A766E3E3B3EF}" presName="childText" presStyleLbl="conFgAcc1" presStyleIdx="6" presStyleCnt="9">
        <dgm:presLayoutVars>
          <dgm:bulletEnabled val="1"/>
        </dgm:presLayoutVars>
      </dgm:prSet>
      <dgm:spPr/>
      <dgm:t>
        <a:bodyPr/>
        <a:lstStyle/>
        <a:p>
          <a:endParaRPr lang="en-US"/>
        </a:p>
      </dgm:t>
    </dgm:pt>
    <dgm:pt modelId="{CF5FB4CC-7F17-449B-A5F1-C6D630F6535A}" type="pres">
      <dgm:prSet presAssocID="{C8271204-B3E1-4D2F-B71F-5BEBC7F24561}" presName="spaceBetweenRectangles" presStyleCnt="0"/>
      <dgm:spPr/>
      <dgm:t>
        <a:bodyPr/>
        <a:lstStyle/>
        <a:p>
          <a:endParaRPr lang="en-US"/>
        </a:p>
      </dgm:t>
    </dgm:pt>
    <dgm:pt modelId="{BBAD83E4-2F74-47CD-A512-5855101F0616}" type="pres">
      <dgm:prSet presAssocID="{387B27E4-C725-43C7-B32D-A59B9F63354B}" presName="parentLin" presStyleCnt="0"/>
      <dgm:spPr/>
      <dgm:t>
        <a:bodyPr/>
        <a:lstStyle/>
        <a:p>
          <a:endParaRPr lang="en-US"/>
        </a:p>
      </dgm:t>
    </dgm:pt>
    <dgm:pt modelId="{BE74FDB6-05FF-4D6F-9DBA-D26DCD82C766}" type="pres">
      <dgm:prSet presAssocID="{387B27E4-C725-43C7-B32D-A59B9F63354B}" presName="parentLeftMargin" presStyleLbl="node1" presStyleIdx="6" presStyleCnt="9"/>
      <dgm:spPr/>
      <dgm:t>
        <a:bodyPr/>
        <a:lstStyle/>
        <a:p>
          <a:endParaRPr lang="en-IN"/>
        </a:p>
      </dgm:t>
    </dgm:pt>
    <dgm:pt modelId="{6C5C6B15-61BE-429E-836F-363C7C223207}" type="pres">
      <dgm:prSet presAssocID="{387B27E4-C725-43C7-B32D-A59B9F63354B}" presName="parentText" presStyleLbl="node1" presStyleIdx="7" presStyleCnt="9" custScaleX="129101">
        <dgm:presLayoutVars>
          <dgm:chMax val="0"/>
          <dgm:bulletEnabled val="1"/>
        </dgm:presLayoutVars>
      </dgm:prSet>
      <dgm:spPr/>
      <dgm:t>
        <a:bodyPr/>
        <a:lstStyle/>
        <a:p>
          <a:endParaRPr lang="en-IN"/>
        </a:p>
      </dgm:t>
    </dgm:pt>
    <dgm:pt modelId="{D283B679-E40C-4B74-8457-03AD6966149D}" type="pres">
      <dgm:prSet presAssocID="{387B27E4-C725-43C7-B32D-A59B9F63354B}" presName="negativeSpace" presStyleCnt="0"/>
      <dgm:spPr/>
      <dgm:t>
        <a:bodyPr/>
        <a:lstStyle/>
        <a:p>
          <a:endParaRPr lang="en-US"/>
        </a:p>
      </dgm:t>
    </dgm:pt>
    <dgm:pt modelId="{70D84D8F-9750-4B1A-B58D-57B0EEE34FC1}" type="pres">
      <dgm:prSet presAssocID="{387B27E4-C725-43C7-B32D-A59B9F63354B}" presName="childText" presStyleLbl="conFgAcc1" presStyleIdx="7" presStyleCnt="9">
        <dgm:presLayoutVars>
          <dgm:bulletEnabled val="1"/>
        </dgm:presLayoutVars>
      </dgm:prSet>
      <dgm:spPr/>
      <dgm:t>
        <a:bodyPr/>
        <a:lstStyle/>
        <a:p>
          <a:endParaRPr lang="en-US"/>
        </a:p>
      </dgm:t>
    </dgm:pt>
    <dgm:pt modelId="{27C6F52C-50D9-4245-B996-5F1B979AA191}" type="pres">
      <dgm:prSet presAssocID="{23704338-D25E-4B4E-A1FD-B47DE12D2611}" presName="spaceBetweenRectangles" presStyleCnt="0"/>
      <dgm:spPr/>
      <dgm:t>
        <a:bodyPr/>
        <a:lstStyle/>
        <a:p>
          <a:endParaRPr lang="en-US"/>
        </a:p>
      </dgm:t>
    </dgm:pt>
    <dgm:pt modelId="{4DFDC0D6-6FE9-4429-BFC6-04027E5952E7}" type="pres">
      <dgm:prSet presAssocID="{37CCE33E-AFF5-4D0E-A47D-AB03F5EC07B5}" presName="parentLin" presStyleCnt="0"/>
      <dgm:spPr/>
      <dgm:t>
        <a:bodyPr/>
        <a:lstStyle/>
        <a:p>
          <a:endParaRPr lang="en-US"/>
        </a:p>
      </dgm:t>
    </dgm:pt>
    <dgm:pt modelId="{6F2A6335-4AE9-4528-A6B2-C07AAE7D21DE}" type="pres">
      <dgm:prSet presAssocID="{37CCE33E-AFF5-4D0E-A47D-AB03F5EC07B5}" presName="parentLeftMargin" presStyleLbl="node1" presStyleIdx="7" presStyleCnt="9"/>
      <dgm:spPr/>
      <dgm:t>
        <a:bodyPr/>
        <a:lstStyle/>
        <a:p>
          <a:endParaRPr lang="en-US"/>
        </a:p>
      </dgm:t>
    </dgm:pt>
    <dgm:pt modelId="{73E00266-A7CB-4A7C-B80E-76FFA3E80667}" type="pres">
      <dgm:prSet presAssocID="{37CCE33E-AFF5-4D0E-A47D-AB03F5EC07B5}" presName="parentText" presStyleLbl="node1" presStyleIdx="8" presStyleCnt="9" custScaleX="129101">
        <dgm:presLayoutVars>
          <dgm:chMax val="0"/>
          <dgm:bulletEnabled val="1"/>
        </dgm:presLayoutVars>
      </dgm:prSet>
      <dgm:spPr/>
      <dgm:t>
        <a:bodyPr/>
        <a:lstStyle/>
        <a:p>
          <a:endParaRPr lang="en-US"/>
        </a:p>
      </dgm:t>
    </dgm:pt>
    <dgm:pt modelId="{5B247A96-6A8D-43D7-A954-077E385187ED}" type="pres">
      <dgm:prSet presAssocID="{37CCE33E-AFF5-4D0E-A47D-AB03F5EC07B5}" presName="negativeSpace" presStyleCnt="0"/>
      <dgm:spPr/>
      <dgm:t>
        <a:bodyPr/>
        <a:lstStyle/>
        <a:p>
          <a:endParaRPr lang="en-US"/>
        </a:p>
      </dgm:t>
    </dgm:pt>
    <dgm:pt modelId="{5FD285ED-2800-4FA0-9CCB-66FF52ACAA93}" type="pres">
      <dgm:prSet presAssocID="{37CCE33E-AFF5-4D0E-A47D-AB03F5EC07B5}" presName="childText" presStyleLbl="conFgAcc1" presStyleIdx="8" presStyleCnt="9">
        <dgm:presLayoutVars>
          <dgm:bulletEnabled val="1"/>
        </dgm:presLayoutVars>
      </dgm:prSet>
      <dgm:spPr/>
      <dgm:t>
        <a:bodyPr/>
        <a:lstStyle/>
        <a:p>
          <a:endParaRPr lang="en-US"/>
        </a:p>
      </dgm:t>
    </dgm:pt>
  </dgm:ptLst>
  <dgm:cxnLst>
    <dgm:cxn modelId="{208577B9-85F8-4E10-A3C0-9C17A0297450}" type="presOf" srcId="{387B27E4-C725-43C7-B32D-A59B9F63354B}" destId="{BE74FDB6-05FF-4D6F-9DBA-D26DCD82C766}" srcOrd="0" destOrd="0" presId="urn:microsoft.com/office/officeart/2005/8/layout/list1"/>
    <dgm:cxn modelId="{37B59CE8-2D90-42A4-B538-DC0DF4685208}" type="presOf" srcId="{6AD7CEB2-C35C-44EB-AA2B-A766E3E3B3EF}" destId="{F0CDDA0F-C7B0-425D-AB97-464556E66305}" srcOrd="0" destOrd="0" presId="urn:microsoft.com/office/officeart/2005/8/layout/list1"/>
    <dgm:cxn modelId="{1332F0EC-EEFD-461B-96B8-2ED14BEFE22C}" type="presOf" srcId="{6CBA835F-12DC-4712-8CC3-59D46C8B909D}" destId="{DB92616B-573E-402D-8DA0-86C7108371DC}" srcOrd="1" destOrd="0" presId="urn:microsoft.com/office/officeart/2005/8/layout/list1"/>
    <dgm:cxn modelId="{0921040B-CAAB-4637-803F-4DD6CC1A8221}" type="presOf" srcId="{0B2AD9EF-F3ED-4D54-857D-CC1F43F8AFD6}" destId="{DD0F1857-B597-431D-9A0F-C159A0C4F7FE}" srcOrd="0" destOrd="0" presId="urn:microsoft.com/office/officeart/2005/8/layout/list1"/>
    <dgm:cxn modelId="{25F65F00-D6F0-4EF4-9292-4EDA0F08002C}" srcId="{77C6A721-0D40-49DF-9896-538D015E2C22}" destId="{322E322E-1D2F-4BC5-AE50-123067D7E5A8}" srcOrd="5" destOrd="0" parTransId="{4C3A4D41-1912-48A2-94FB-CDE08AD1B31D}" sibTransId="{035A9FDA-C1E0-4801-A3B3-1244EB6C45A4}"/>
    <dgm:cxn modelId="{970DC06B-F11F-443D-AFA6-042F15835A96}" type="presOf" srcId="{77C6A721-0D40-49DF-9896-538D015E2C22}" destId="{726BFED6-59D2-4F7E-90B2-0814C54F0E71}" srcOrd="0" destOrd="0" presId="urn:microsoft.com/office/officeart/2005/8/layout/list1"/>
    <dgm:cxn modelId="{AF4FE0CC-4A16-4351-9BA4-623F7DAA21B1}" srcId="{77C6A721-0D40-49DF-9896-538D015E2C22}" destId="{6CBA835F-12DC-4712-8CC3-59D46C8B909D}" srcOrd="2" destOrd="0" parTransId="{6BC3A7CD-31A8-4CDA-A927-28A8212EC4E4}" sibTransId="{36D8DAD5-7FF5-44FB-9E8E-0695D9463A88}"/>
    <dgm:cxn modelId="{0C9F57C7-EADA-4D0B-B6BD-E9E0EACFBA47}" type="presOf" srcId="{33A22C7F-AEA6-424A-BFF0-DBC2C563A596}" destId="{76B142A9-C225-46F9-A59F-8AD8C90AB86A}" srcOrd="0" destOrd="0" presId="urn:microsoft.com/office/officeart/2005/8/layout/list1"/>
    <dgm:cxn modelId="{0F51594C-90F9-4990-8947-B32F2839AF98}" type="presOf" srcId="{8A9CBDE3-943D-44B1-AA3B-2C775C191735}" destId="{944BAB04-7C51-4F32-B3D9-6B3BFE861060}" srcOrd="1" destOrd="0" presId="urn:microsoft.com/office/officeart/2005/8/layout/list1"/>
    <dgm:cxn modelId="{4F7A9226-8591-4BC5-BD1C-44CC332A6E2E}" type="presOf" srcId="{37CCE33E-AFF5-4D0E-A47D-AB03F5EC07B5}" destId="{6F2A6335-4AE9-4528-A6B2-C07AAE7D21DE}" srcOrd="0" destOrd="0" presId="urn:microsoft.com/office/officeart/2005/8/layout/list1"/>
    <dgm:cxn modelId="{4226712F-F6F9-49E6-ABA8-AA8379CE0241}" srcId="{77C6A721-0D40-49DF-9896-538D015E2C22}" destId="{0B2AD9EF-F3ED-4D54-857D-CC1F43F8AFD6}" srcOrd="1" destOrd="0" parTransId="{B75A5741-41EB-4D30-B3D7-C02723BCF508}" sibTransId="{5413F2E3-6E5C-4C54-83C2-8648AA013DB4}"/>
    <dgm:cxn modelId="{14B76C2A-3230-42E1-9668-3D2B2E22364F}" type="presOf" srcId="{C3FD1DAA-D759-4DF4-B5BA-9D424BEB5D09}" destId="{FD1A25B7-8790-4764-8CEA-2354BABEF059}" srcOrd="1" destOrd="0" presId="urn:microsoft.com/office/officeart/2005/8/layout/list1"/>
    <dgm:cxn modelId="{A1CF6F75-55A3-4B63-89F0-E6A73BDBFD12}" type="presOf" srcId="{6CBA835F-12DC-4712-8CC3-59D46C8B909D}" destId="{EA9570EB-7D53-4F83-BD89-18364F7966D1}" srcOrd="0" destOrd="0" presId="urn:microsoft.com/office/officeart/2005/8/layout/list1"/>
    <dgm:cxn modelId="{D69F63E3-B46D-4EED-8253-43CA7142BAA2}" srcId="{77C6A721-0D40-49DF-9896-538D015E2C22}" destId="{33A22C7F-AEA6-424A-BFF0-DBC2C563A596}" srcOrd="4" destOrd="0" parTransId="{DA92FABD-F4AA-4657-BECD-471930D84129}" sibTransId="{3F53E2C0-02D2-4633-AFDE-FA6CAE5E5891}"/>
    <dgm:cxn modelId="{7148891D-509D-4A28-935C-10C3295D64F4}" srcId="{77C6A721-0D40-49DF-9896-538D015E2C22}" destId="{37CCE33E-AFF5-4D0E-A47D-AB03F5EC07B5}" srcOrd="8" destOrd="0" parTransId="{049416CE-48E7-4F30-A3F7-95049487933B}" sibTransId="{C9A647A5-4EBF-4C2F-94C1-864E740DC38B}"/>
    <dgm:cxn modelId="{DD579660-E43D-44A9-A6AF-F2198CA5905B}" type="presOf" srcId="{322E322E-1D2F-4BC5-AE50-123067D7E5A8}" destId="{719755D8-768C-43E8-84CA-082F1C2367C8}" srcOrd="1" destOrd="0" presId="urn:microsoft.com/office/officeart/2005/8/layout/list1"/>
    <dgm:cxn modelId="{13DD3505-F6C0-41E0-82F7-6CB2D4925B39}" type="presOf" srcId="{37CCE33E-AFF5-4D0E-A47D-AB03F5EC07B5}" destId="{73E00266-A7CB-4A7C-B80E-76FFA3E80667}" srcOrd="1" destOrd="0" presId="urn:microsoft.com/office/officeart/2005/8/layout/list1"/>
    <dgm:cxn modelId="{88C97265-F819-4333-9884-7130FA369C84}" srcId="{77C6A721-0D40-49DF-9896-538D015E2C22}" destId="{387B27E4-C725-43C7-B32D-A59B9F63354B}" srcOrd="7" destOrd="0" parTransId="{E0CE438D-DA68-468A-97A9-96EDAD7789CC}" sibTransId="{23704338-D25E-4B4E-A1FD-B47DE12D2611}"/>
    <dgm:cxn modelId="{CD9DEA4D-6C39-4459-BBE9-AA1E3D5AF4B8}" type="presOf" srcId="{387B27E4-C725-43C7-B32D-A59B9F63354B}" destId="{6C5C6B15-61BE-429E-836F-363C7C223207}" srcOrd="1" destOrd="0" presId="urn:microsoft.com/office/officeart/2005/8/layout/list1"/>
    <dgm:cxn modelId="{3C413642-3007-4C9A-A71A-5BF29F80749E}" srcId="{77C6A721-0D40-49DF-9896-538D015E2C22}" destId="{8A9CBDE3-943D-44B1-AA3B-2C775C191735}" srcOrd="0" destOrd="0" parTransId="{47F20488-F57B-4EAA-AC28-0E61598F5785}" sibTransId="{4BE0501D-50E8-49B5-950C-96E7596EBD91}"/>
    <dgm:cxn modelId="{48CA3C44-3B5E-423A-ADB8-2D83B1A40E99}" srcId="{77C6A721-0D40-49DF-9896-538D015E2C22}" destId="{C3FD1DAA-D759-4DF4-B5BA-9D424BEB5D09}" srcOrd="3" destOrd="0" parTransId="{739B48BB-EA32-4B94-8968-4AB4F63C4A11}" sibTransId="{BBC7983B-202B-44AA-A561-C0CDE901E1BB}"/>
    <dgm:cxn modelId="{A93FFB54-4FAF-4713-8959-B429922051AE}" type="presOf" srcId="{0B2AD9EF-F3ED-4D54-857D-CC1F43F8AFD6}" destId="{0BC5C34C-6965-41B3-8AB2-EFFE6BA44191}" srcOrd="1" destOrd="0" presId="urn:microsoft.com/office/officeart/2005/8/layout/list1"/>
    <dgm:cxn modelId="{EB22FC1A-351C-4848-8A04-EA0415BEEE50}" type="presOf" srcId="{6AD7CEB2-C35C-44EB-AA2B-A766E3E3B3EF}" destId="{DE9C1865-848B-4FB9-9293-29AF1E8AAB9B}" srcOrd="1" destOrd="0" presId="urn:microsoft.com/office/officeart/2005/8/layout/list1"/>
    <dgm:cxn modelId="{1E9FE8C7-549A-4828-A605-A3EC5C7B0834}" type="presOf" srcId="{322E322E-1D2F-4BC5-AE50-123067D7E5A8}" destId="{F0D723A8-9A53-453C-BD5C-CF7FBE8097F8}" srcOrd="0" destOrd="0" presId="urn:microsoft.com/office/officeart/2005/8/layout/list1"/>
    <dgm:cxn modelId="{B0EAC444-0900-4DFC-9A79-84EBF353FB77}" srcId="{77C6A721-0D40-49DF-9896-538D015E2C22}" destId="{6AD7CEB2-C35C-44EB-AA2B-A766E3E3B3EF}" srcOrd="6" destOrd="0" parTransId="{BBB6317B-E37B-42ED-A0F8-C61834363032}" sibTransId="{C8271204-B3E1-4D2F-B71F-5BEBC7F24561}"/>
    <dgm:cxn modelId="{D1B703F0-4469-417F-A465-787BC72F8C7F}" type="presOf" srcId="{C3FD1DAA-D759-4DF4-B5BA-9D424BEB5D09}" destId="{65F75A86-541A-418C-83C1-2705EEE4A673}" srcOrd="0" destOrd="0" presId="urn:microsoft.com/office/officeart/2005/8/layout/list1"/>
    <dgm:cxn modelId="{38D17186-4E7D-45CB-A440-2B9D55240593}" type="presOf" srcId="{8A9CBDE3-943D-44B1-AA3B-2C775C191735}" destId="{8AFF8CDB-0AF9-4EA6-BECC-E63ACC5B5E29}" srcOrd="0" destOrd="0" presId="urn:microsoft.com/office/officeart/2005/8/layout/list1"/>
    <dgm:cxn modelId="{4202122D-6ACB-4CA1-8702-25FCFD0F03E1}" type="presOf" srcId="{33A22C7F-AEA6-424A-BFF0-DBC2C563A596}" destId="{02EDC5DB-D559-4FAB-83D6-E1DCCEB577D6}" srcOrd="1" destOrd="0" presId="urn:microsoft.com/office/officeart/2005/8/layout/list1"/>
    <dgm:cxn modelId="{F0BF2097-6B4A-4D93-A3D1-9D83CA8F2598}" type="presParOf" srcId="{726BFED6-59D2-4F7E-90B2-0814C54F0E71}" destId="{9825C2F4-6259-4087-975F-D7E57656305B}" srcOrd="0" destOrd="0" presId="urn:microsoft.com/office/officeart/2005/8/layout/list1"/>
    <dgm:cxn modelId="{BC3C28E0-EEE6-4899-86C1-6B879F893DF6}" type="presParOf" srcId="{9825C2F4-6259-4087-975F-D7E57656305B}" destId="{8AFF8CDB-0AF9-4EA6-BECC-E63ACC5B5E29}" srcOrd="0" destOrd="0" presId="urn:microsoft.com/office/officeart/2005/8/layout/list1"/>
    <dgm:cxn modelId="{E0DEAF98-4B4F-47CF-98F0-8FDE8055F43E}" type="presParOf" srcId="{9825C2F4-6259-4087-975F-D7E57656305B}" destId="{944BAB04-7C51-4F32-B3D9-6B3BFE861060}" srcOrd="1" destOrd="0" presId="urn:microsoft.com/office/officeart/2005/8/layout/list1"/>
    <dgm:cxn modelId="{AD6074A0-1967-426B-A9C3-77810667F2C8}" type="presParOf" srcId="{726BFED6-59D2-4F7E-90B2-0814C54F0E71}" destId="{0B92971E-CD3F-40AB-A72B-D3F249C8A999}" srcOrd="1" destOrd="0" presId="urn:microsoft.com/office/officeart/2005/8/layout/list1"/>
    <dgm:cxn modelId="{91F52F4A-9154-49D2-9036-EAB77A19A880}" type="presParOf" srcId="{726BFED6-59D2-4F7E-90B2-0814C54F0E71}" destId="{A3794F34-CF38-4878-8BA7-B0E44BC4E8BE}" srcOrd="2" destOrd="0" presId="urn:microsoft.com/office/officeart/2005/8/layout/list1"/>
    <dgm:cxn modelId="{2EF8577A-D1F9-47A2-93D3-64826C633C7A}" type="presParOf" srcId="{726BFED6-59D2-4F7E-90B2-0814C54F0E71}" destId="{F2E948CE-AB6E-441B-9C84-EB73198946D1}" srcOrd="3" destOrd="0" presId="urn:microsoft.com/office/officeart/2005/8/layout/list1"/>
    <dgm:cxn modelId="{BAF29B61-2D9A-433D-A8E1-869CFCC99034}" type="presParOf" srcId="{726BFED6-59D2-4F7E-90B2-0814C54F0E71}" destId="{29C14D80-9378-4DBC-8F98-7A1924A78E08}" srcOrd="4" destOrd="0" presId="urn:microsoft.com/office/officeart/2005/8/layout/list1"/>
    <dgm:cxn modelId="{63DD1518-FB2A-4961-AAD2-9FC43B0E594C}" type="presParOf" srcId="{29C14D80-9378-4DBC-8F98-7A1924A78E08}" destId="{DD0F1857-B597-431D-9A0F-C159A0C4F7FE}" srcOrd="0" destOrd="0" presId="urn:microsoft.com/office/officeart/2005/8/layout/list1"/>
    <dgm:cxn modelId="{EC016ED7-FED0-4BAB-AE4B-53D0B6DE8CC1}" type="presParOf" srcId="{29C14D80-9378-4DBC-8F98-7A1924A78E08}" destId="{0BC5C34C-6965-41B3-8AB2-EFFE6BA44191}" srcOrd="1" destOrd="0" presId="urn:microsoft.com/office/officeart/2005/8/layout/list1"/>
    <dgm:cxn modelId="{57C3B27E-ECC6-409F-8C0E-0338442E8814}" type="presParOf" srcId="{726BFED6-59D2-4F7E-90B2-0814C54F0E71}" destId="{CA2529F1-05C9-4708-AE54-66005BE69934}" srcOrd="5" destOrd="0" presId="urn:microsoft.com/office/officeart/2005/8/layout/list1"/>
    <dgm:cxn modelId="{7533AA91-46F0-410E-AF9B-EE6D3565FEE3}" type="presParOf" srcId="{726BFED6-59D2-4F7E-90B2-0814C54F0E71}" destId="{B6BC36D8-D5B0-4749-B56F-AC6C50C43627}" srcOrd="6" destOrd="0" presId="urn:microsoft.com/office/officeart/2005/8/layout/list1"/>
    <dgm:cxn modelId="{41A059F6-EA2A-4A3A-859D-05671BFD62D0}" type="presParOf" srcId="{726BFED6-59D2-4F7E-90B2-0814C54F0E71}" destId="{F8592033-9728-426D-B657-EA746F5D2E7F}" srcOrd="7" destOrd="0" presId="urn:microsoft.com/office/officeart/2005/8/layout/list1"/>
    <dgm:cxn modelId="{AE2B1259-1413-4E72-B1C7-77A753DCB035}" type="presParOf" srcId="{726BFED6-59D2-4F7E-90B2-0814C54F0E71}" destId="{31C34959-0A23-4DA3-BCF2-F8D1D918B54E}" srcOrd="8" destOrd="0" presId="urn:microsoft.com/office/officeart/2005/8/layout/list1"/>
    <dgm:cxn modelId="{530CE30D-BD2D-4393-BEAB-50CB7AB780BC}" type="presParOf" srcId="{31C34959-0A23-4DA3-BCF2-F8D1D918B54E}" destId="{EA9570EB-7D53-4F83-BD89-18364F7966D1}" srcOrd="0" destOrd="0" presId="urn:microsoft.com/office/officeart/2005/8/layout/list1"/>
    <dgm:cxn modelId="{71A86BF5-67C9-4EC2-BC9A-D107EA351F7D}" type="presParOf" srcId="{31C34959-0A23-4DA3-BCF2-F8D1D918B54E}" destId="{DB92616B-573E-402D-8DA0-86C7108371DC}" srcOrd="1" destOrd="0" presId="urn:microsoft.com/office/officeart/2005/8/layout/list1"/>
    <dgm:cxn modelId="{6CF38B04-46DC-4DC6-AC74-83AF673C3D35}" type="presParOf" srcId="{726BFED6-59D2-4F7E-90B2-0814C54F0E71}" destId="{84A3CF46-AA02-40BD-B79D-3D93C13365F9}" srcOrd="9" destOrd="0" presId="urn:microsoft.com/office/officeart/2005/8/layout/list1"/>
    <dgm:cxn modelId="{D63081E7-29C4-4687-83A1-7993997EDB98}" type="presParOf" srcId="{726BFED6-59D2-4F7E-90B2-0814C54F0E71}" destId="{6C460B2E-B41F-4BE1-B515-98B1032B3945}" srcOrd="10" destOrd="0" presId="urn:microsoft.com/office/officeart/2005/8/layout/list1"/>
    <dgm:cxn modelId="{3B9F5350-79D4-4CCA-88D7-095BCABCB496}" type="presParOf" srcId="{726BFED6-59D2-4F7E-90B2-0814C54F0E71}" destId="{CA3E6B5C-D625-4994-B867-064668612417}" srcOrd="11" destOrd="0" presId="urn:microsoft.com/office/officeart/2005/8/layout/list1"/>
    <dgm:cxn modelId="{8BF18A4C-47B3-4A0F-98EB-4AAF071BB854}" type="presParOf" srcId="{726BFED6-59D2-4F7E-90B2-0814C54F0E71}" destId="{8FC9DA99-1060-49F0-BF5F-5A7B28180259}" srcOrd="12" destOrd="0" presId="urn:microsoft.com/office/officeart/2005/8/layout/list1"/>
    <dgm:cxn modelId="{6E405C08-7A01-4DA7-AB94-95F47C6E61D8}" type="presParOf" srcId="{8FC9DA99-1060-49F0-BF5F-5A7B28180259}" destId="{65F75A86-541A-418C-83C1-2705EEE4A673}" srcOrd="0" destOrd="0" presId="urn:microsoft.com/office/officeart/2005/8/layout/list1"/>
    <dgm:cxn modelId="{F71E34D9-ECE3-4485-95B2-8DC4C135F81E}" type="presParOf" srcId="{8FC9DA99-1060-49F0-BF5F-5A7B28180259}" destId="{FD1A25B7-8790-4764-8CEA-2354BABEF059}" srcOrd="1" destOrd="0" presId="urn:microsoft.com/office/officeart/2005/8/layout/list1"/>
    <dgm:cxn modelId="{C02B3698-7A54-4CED-9C6F-00293885E088}" type="presParOf" srcId="{726BFED6-59D2-4F7E-90B2-0814C54F0E71}" destId="{AFB33ED3-08DF-4003-B66D-825EA38BC2D0}" srcOrd="13" destOrd="0" presId="urn:microsoft.com/office/officeart/2005/8/layout/list1"/>
    <dgm:cxn modelId="{08587C76-FA33-4E42-8A18-B7C8E46414F3}" type="presParOf" srcId="{726BFED6-59D2-4F7E-90B2-0814C54F0E71}" destId="{DD042242-238F-4E32-8D4E-C4192F8A9F0B}" srcOrd="14" destOrd="0" presId="urn:microsoft.com/office/officeart/2005/8/layout/list1"/>
    <dgm:cxn modelId="{6D39920B-9A4E-4685-A9D6-E3C27C1FA50C}" type="presParOf" srcId="{726BFED6-59D2-4F7E-90B2-0814C54F0E71}" destId="{D84BF2DA-5DAD-4173-8684-0E3E26373331}" srcOrd="15" destOrd="0" presId="urn:microsoft.com/office/officeart/2005/8/layout/list1"/>
    <dgm:cxn modelId="{387E228B-21D9-46DD-A217-314F206AA519}" type="presParOf" srcId="{726BFED6-59D2-4F7E-90B2-0814C54F0E71}" destId="{3A7F8BD2-64E2-4FD3-B77A-70D4AB53642F}" srcOrd="16" destOrd="0" presId="urn:microsoft.com/office/officeart/2005/8/layout/list1"/>
    <dgm:cxn modelId="{1A972086-F9A5-40E1-8C83-28A267781936}" type="presParOf" srcId="{3A7F8BD2-64E2-4FD3-B77A-70D4AB53642F}" destId="{76B142A9-C225-46F9-A59F-8AD8C90AB86A}" srcOrd="0" destOrd="0" presId="urn:microsoft.com/office/officeart/2005/8/layout/list1"/>
    <dgm:cxn modelId="{6EAC27E1-702F-4384-80DB-5AFBF4CC84C0}" type="presParOf" srcId="{3A7F8BD2-64E2-4FD3-B77A-70D4AB53642F}" destId="{02EDC5DB-D559-4FAB-83D6-E1DCCEB577D6}" srcOrd="1" destOrd="0" presId="urn:microsoft.com/office/officeart/2005/8/layout/list1"/>
    <dgm:cxn modelId="{2915E7E3-80AE-408C-9680-0B2CEA7F73EF}" type="presParOf" srcId="{726BFED6-59D2-4F7E-90B2-0814C54F0E71}" destId="{9AD7034B-FF72-4D95-A544-0686F7BA6D30}" srcOrd="17" destOrd="0" presId="urn:microsoft.com/office/officeart/2005/8/layout/list1"/>
    <dgm:cxn modelId="{1CCA89C8-CDBF-4E57-B540-CB35170622E8}" type="presParOf" srcId="{726BFED6-59D2-4F7E-90B2-0814C54F0E71}" destId="{05BB580B-4C2B-45AB-B4B7-B915CC849745}" srcOrd="18" destOrd="0" presId="urn:microsoft.com/office/officeart/2005/8/layout/list1"/>
    <dgm:cxn modelId="{88D5C58D-01F8-42C3-98D6-13F4827EBC51}" type="presParOf" srcId="{726BFED6-59D2-4F7E-90B2-0814C54F0E71}" destId="{9FBC4F87-A266-46AC-A19B-E5AD3EDC6B58}" srcOrd="19" destOrd="0" presId="urn:microsoft.com/office/officeart/2005/8/layout/list1"/>
    <dgm:cxn modelId="{0706F331-05BA-44EC-887E-DEF036802F5D}" type="presParOf" srcId="{726BFED6-59D2-4F7E-90B2-0814C54F0E71}" destId="{044EDCCE-18F9-433D-82DE-BAC46DAECFBA}" srcOrd="20" destOrd="0" presId="urn:microsoft.com/office/officeart/2005/8/layout/list1"/>
    <dgm:cxn modelId="{D711F5D6-4475-47D6-9CD6-F7ADEC57B7E6}" type="presParOf" srcId="{044EDCCE-18F9-433D-82DE-BAC46DAECFBA}" destId="{F0D723A8-9A53-453C-BD5C-CF7FBE8097F8}" srcOrd="0" destOrd="0" presId="urn:microsoft.com/office/officeart/2005/8/layout/list1"/>
    <dgm:cxn modelId="{88E710AA-C799-4051-A99E-AE0EB16648CC}" type="presParOf" srcId="{044EDCCE-18F9-433D-82DE-BAC46DAECFBA}" destId="{719755D8-768C-43E8-84CA-082F1C2367C8}" srcOrd="1" destOrd="0" presId="urn:microsoft.com/office/officeart/2005/8/layout/list1"/>
    <dgm:cxn modelId="{F37F6385-60A3-40B2-82E1-DC1B6CF4ACF4}" type="presParOf" srcId="{726BFED6-59D2-4F7E-90B2-0814C54F0E71}" destId="{B6FF082B-3399-4FCB-8BFF-3937C914854E}" srcOrd="21" destOrd="0" presId="urn:microsoft.com/office/officeart/2005/8/layout/list1"/>
    <dgm:cxn modelId="{22FC7C6B-D49C-4539-902E-9C94A0131170}" type="presParOf" srcId="{726BFED6-59D2-4F7E-90B2-0814C54F0E71}" destId="{58BFB9C7-8D07-4077-AAA4-3D674AFA94F5}" srcOrd="22" destOrd="0" presId="urn:microsoft.com/office/officeart/2005/8/layout/list1"/>
    <dgm:cxn modelId="{02B38D6E-6461-46A8-8FBE-5CC82817033E}" type="presParOf" srcId="{726BFED6-59D2-4F7E-90B2-0814C54F0E71}" destId="{40C4E852-9F65-4AFB-97AB-FD96831182A7}" srcOrd="23" destOrd="0" presId="urn:microsoft.com/office/officeart/2005/8/layout/list1"/>
    <dgm:cxn modelId="{45D1F96D-3AC9-48D8-BAF5-94773BA924B3}" type="presParOf" srcId="{726BFED6-59D2-4F7E-90B2-0814C54F0E71}" destId="{ED4C19D7-B147-4816-A229-20EFF86E47FF}" srcOrd="24" destOrd="0" presId="urn:microsoft.com/office/officeart/2005/8/layout/list1"/>
    <dgm:cxn modelId="{AE7CAACD-9AC2-4F82-8A6F-3551A099EFD7}" type="presParOf" srcId="{ED4C19D7-B147-4816-A229-20EFF86E47FF}" destId="{F0CDDA0F-C7B0-425D-AB97-464556E66305}" srcOrd="0" destOrd="0" presId="urn:microsoft.com/office/officeart/2005/8/layout/list1"/>
    <dgm:cxn modelId="{D5A37447-B83A-4419-AC50-1E5640561A8F}" type="presParOf" srcId="{ED4C19D7-B147-4816-A229-20EFF86E47FF}" destId="{DE9C1865-848B-4FB9-9293-29AF1E8AAB9B}" srcOrd="1" destOrd="0" presId="urn:microsoft.com/office/officeart/2005/8/layout/list1"/>
    <dgm:cxn modelId="{3D95B977-8059-48EB-A297-2DD7A368DD6B}" type="presParOf" srcId="{726BFED6-59D2-4F7E-90B2-0814C54F0E71}" destId="{A0C1ACB4-4655-4824-BF91-C71C3FD4FD1C}" srcOrd="25" destOrd="0" presId="urn:microsoft.com/office/officeart/2005/8/layout/list1"/>
    <dgm:cxn modelId="{9DD81D52-C80A-4717-8254-7217904FD3CA}" type="presParOf" srcId="{726BFED6-59D2-4F7E-90B2-0814C54F0E71}" destId="{7DABA4C8-1322-4B16-8019-EAFAE45F1A90}" srcOrd="26" destOrd="0" presId="urn:microsoft.com/office/officeart/2005/8/layout/list1"/>
    <dgm:cxn modelId="{93DDD802-51BE-46B6-9EAD-06FD9BED8173}" type="presParOf" srcId="{726BFED6-59D2-4F7E-90B2-0814C54F0E71}" destId="{CF5FB4CC-7F17-449B-A5F1-C6D630F6535A}" srcOrd="27" destOrd="0" presId="urn:microsoft.com/office/officeart/2005/8/layout/list1"/>
    <dgm:cxn modelId="{EBDE134E-7C5E-45F9-AC92-07EA5E865F2E}" type="presParOf" srcId="{726BFED6-59D2-4F7E-90B2-0814C54F0E71}" destId="{BBAD83E4-2F74-47CD-A512-5855101F0616}" srcOrd="28" destOrd="0" presId="urn:microsoft.com/office/officeart/2005/8/layout/list1"/>
    <dgm:cxn modelId="{098A9EEA-8009-463D-96B6-1EC923D16CB9}" type="presParOf" srcId="{BBAD83E4-2F74-47CD-A512-5855101F0616}" destId="{BE74FDB6-05FF-4D6F-9DBA-D26DCD82C766}" srcOrd="0" destOrd="0" presId="urn:microsoft.com/office/officeart/2005/8/layout/list1"/>
    <dgm:cxn modelId="{4BE43963-8985-43DD-8302-05D42CB16B14}" type="presParOf" srcId="{BBAD83E4-2F74-47CD-A512-5855101F0616}" destId="{6C5C6B15-61BE-429E-836F-363C7C223207}" srcOrd="1" destOrd="0" presId="urn:microsoft.com/office/officeart/2005/8/layout/list1"/>
    <dgm:cxn modelId="{E38A8604-5FC3-4B49-B908-4D377D33B5F4}" type="presParOf" srcId="{726BFED6-59D2-4F7E-90B2-0814C54F0E71}" destId="{D283B679-E40C-4B74-8457-03AD6966149D}" srcOrd="29" destOrd="0" presId="urn:microsoft.com/office/officeart/2005/8/layout/list1"/>
    <dgm:cxn modelId="{9F6A9998-0FBA-4813-924A-20BFA19F970D}" type="presParOf" srcId="{726BFED6-59D2-4F7E-90B2-0814C54F0E71}" destId="{70D84D8F-9750-4B1A-B58D-57B0EEE34FC1}" srcOrd="30" destOrd="0" presId="urn:microsoft.com/office/officeart/2005/8/layout/list1"/>
    <dgm:cxn modelId="{6E0733FF-2FFB-468A-8A3B-0E4047694237}" type="presParOf" srcId="{726BFED6-59D2-4F7E-90B2-0814C54F0E71}" destId="{27C6F52C-50D9-4245-B996-5F1B979AA191}" srcOrd="31" destOrd="0" presId="urn:microsoft.com/office/officeart/2005/8/layout/list1"/>
    <dgm:cxn modelId="{5BC8FD6F-A037-4954-BF11-06D597CD5534}" type="presParOf" srcId="{726BFED6-59D2-4F7E-90B2-0814C54F0E71}" destId="{4DFDC0D6-6FE9-4429-BFC6-04027E5952E7}" srcOrd="32" destOrd="0" presId="urn:microsoft.com/office/officeart/2005/8/layout/list1"/>
    <dgm:cxn modelId="{1DE9112B-545F-4A22-94C4-B41ADF02F948}" type="presParOf" srcId="{4DFDC0D6-6FE9-4429-BFC6-04027E5952E7}" destId="{6F2A6335-4AE9-4528-A6B2-C07AAE7D21DE}" srcOrd="0" destOrd="0" presId="urn:microsoft.com/office/officeart/2005/8/layout/list1"/>
    <dgm:cxn modelId="{EA01CBFE-09F5-4800-B8AB-6F17FFE7BE07}" type="presParOf" srcId="{4DFDC0D6-6FE9-4429-BFC6-04027E5952E7}" destId="{73E00266-A7CB-4A7C-B80E-76FFA3E80667}" srcOrd="1" destOrd="0" presId="urn:microsoft.com/office/officeart/2005/8/layout/list1"/>
    <dgm:cxn modelId="{5D68021A-38DE-4F79-9531-51CFDA6DF27B}" type="presParOf" srcId="{726BFED6-59D2-4F7E-90B2-0814C54F0E71}" destId="{5B247A96-6A8D-43D7-A954-077E385187ED}" srcOrd="33" destOrd="0" presId="urn:microsoft.com/office/officeart/2005/8/layout/list1"/>
    <dgm:cxn modelId="{5F83A114-C38F-4B12-9DF9-AD42584EF470}" type="presParOf" srcId="{726BFED6-59D2-4F7E-90B2-0814C54F0E71}" destId="{5FD285ED-2800-4FA0-9CCB-66FF52ACAA93}" srcOrd="34"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86AD38D-9E2A-4771-9836-93E69EF5B3A3}" type="doc">
      <dgm:prSet loTypeId="urn:microsoft.com/office/officeart/2005/8/layout/vList5" loCatId="list" qsTypeId="urn:microsoft.com/office/officeart/2005/8/quickstyle/simple5" qsCatId="simple" csTypeId="urn:microsoft.com/office/officeart/2005/8/colors/colorful1" csCatId="colorful" phldr="1"/>
      <dgm:spPr/>
      <dgm:t>
        <a:bodyPr/>
        <a:lstStyle/>
        <a:p>
          <a:endParaRPr lang="en-US"/>
        </a:p>
      </dgm:t>
    </dgm:pt>
    <dgm:pt modelId="{ED810D9E-B723-470C-AB1E-263454C9093D}">
      <dgm:prSet phldrT="[Text]" custT="1"/>
      <dgm:spPr/>
      <dgm:t>
        <a:bodyPr/>
        <a:lstStyle/>
        <a:p>
          <a:r>
            <a:rPr lang="en-US" sz="1800" dirty="0" err="1" smtClean="0">
              <a:latin typeface="Courier New" pitchFamily="49" charset="0"/>
              <a:cs typeface="Courier New" pitchFamily="49" charset="0"/>
            </a:rPr>
            <a:t>StringBuilder</a:t>
          </a:r>
          <a:r>
            <a:rPr lang="en-US" sz="1800" dirty="0" smtClean="0">
              <a:latin typeface="Courier New" pitchFamily="49" charset="0"/>
              <a:cs typeface="Courier New" pitchFamily="49" charset="0"/>
            </a:rPr>
            <a:t>() </a:t>
          </a:r>
          <a:endParaRPr lang="en-US" sz="1800" dirty="0">
            <a:latin typeface="Courier New" pitchFamily="49" charset="0"/>
            <a:cs typeface="Courier New" pitchFamily="49" charset="0"/>
          </a:endParaRPr>
        </a:p>
      </dgm:t>
    </dgm:pt>
    <dgm:pt modelId="{AC076380-E2B4-4F79-8298-C7A58DC688E0}" type="parTrans" cxnId="{63711FA7-BF9D-4049-9ED5-5CD86A4935C4}">
      <dgm:prSet/>
      <dgm:spPr/>
      <dgm:t>
        <a:bodyPr/>
        <a:lstStyle/>
        <a:p>
          <a:endParaRPr lang="en-US"/>
        </a:p>
      </dgm:t>
    </dgm:pt>
    <dgm:pt modelId="{AB433B59-94E4-4BAE-9790-24CA1D5833CF}" type="sibTrans" cxnId="{63711FA7-BF9D-4049-9ED5-5CD86A4935C4}">
      <dgm:prSet/>
      <dgm:spPr/>
      <dgm:t>
        <a:bodyPr/>
        <a:lstStyle/>
        <a:p>
          <a:endParaRPr lang="en-US"/>
        </a:p>
      </dgm:t>
    </dgm:pt>
    <dgm:pt modelId="{CB9049E1-4293-419D-BB8B-59AC06B5FD45}">
      <dgm:prSet phldrT="[Text]" custT="1"/>
      <dgm:spPr/>
      <dgm:t>
        <a:bodyPr/>
        <a:lstStyle/>
        <a:p>
          <a:r>
            <a:rPr lang="en-US" sz="1800" dirty="0" smtClean="0">
              <a:latin typeface="Calibri" pitchFamily="34" charset="0"/>
              <a:cs typeface="Calibri" pitchFamily="34" charset="0"/>
            </a:rPr>
            <a:t>Default constructor that provides space for 16 characters.</a:t>
          </a:r>
          <a:endParaRPr lang="en-US" sz="1800" dirty="0">
            <a:latin typeface="Calibri" pitchFamily="34" charset="0"/>
            <a:cs typeface="Calibri" pitchFamily="34" charset="0"/>
          </a:endParaRPr>
        </a:p>
      </dgm:t>
    </dgm:pt>
    <dgm:pt modelId="{97625040-F84E-4370-B03B-75CC7CE20AFB}" type="parTrans" cxnId="{63FCDAE7-64EC-4ACA-A882-102EF3CA2180}">
      <dgm:prSet/>
      <dgm:spPr/>
      <dgm:t>
        <a:bodyPr/>
        <a:lstStyle/>
        <a:p>
          <a:endParaRPr lang="en-US"/>
        </a:p>
      </dgm:t>
    </dgm:pt>
    <dgm:pt modelId="{53EC8851-B5D6-428C-B23B-F14427F22F1E}" type="sibTrans" cxnId="{63FCDAE7-64EC-4ACA-A882-102EF3CA2180}">
      <dgm:prSet/>
      <dgm:spPr/>
      <dgm:t>
        <a:bodyPr/>
        <a:lstStyle/>
        <a:p>
          <a:endParaRPr lang="en-US"/>
        </a:p>
      </dgm:t>
    </dgm:pt>
    <dgm:pt modelId="{685A6D50-5A52-44FB-9DEB-48C6C0F4EE12}">
      <dgm:prSet phldrT="[Text]" custT="1"/>
      <dgm:spPr/>
      <dgm:t>
        <a:bodyPr/>
        <a:lstStyle/>
        <a:p>
          <a:r>
            <a:rPr lang="en-US" sz="1800" dirty="0" err="1" smtClean="0">
              <a:latin typeface="Courier New" pitchFamily="49" charset="0"/>
              <a:cs typeface="Courier New" pitchFamily="49" charset="0"/>
            </a:rPr>
            <a:t>StringBuilder</a:t>
          </a:r>
          <a:r>
            <a:rPr lang="en-US" sz="1800" dirty="0" smtClean="0">
              <a:latin typeface="Courier New" pitchFamily="49" charset="0"/>
              <a:cs typeface="Courier New" pitchFamily="49" charset="0"/>
            </a:rPr>
            <a:t>(</a:t>
          </a:r>
          <a:r>
            <a:rPr lang="en-US" sz="1800" dirty="0" err="1" smtClean="0">
              <a:latin typeface="Courier New" pitchFamily="49" charset="0"/>
              <a:cs typeface="Courier New" pitchFamily="49" charset="0"/>
            </a:rPr>
            <a:t>int</a:t>
          </a:r>
          <a:r>
            <a:rPr lang="en-US" sz="1800" dirty="0" smtClean="0">
              <a:latin typeface="Courier New" pitchFamily="49" charset="0"/>
              <a:cs typeface="Courier New" pitchFamily="49" charset="0"/>
            </a:rPr>
            <a:t> capacity)</a:t>
          </a:r>
          <a:endParaRPr lang="en-US" sz="1800" dirty="0">
            <a:latin typeface="Courier New" pitchFamily="49" charset="0"/>
            <a:cs typeface="Courier New" pitchFamily="49" charset="0"/>
          </a:endParaRPr>
        </a:p>
      </dgm:t>
    </dgm:pt>
    <dgm:pt modelId="{F8136F1D-1095-4BD4-9F55-9101DB51017E}" type="parTrans" cxnId="{107D439B-0372-4B0C-B2D5-E526D27CC798}">
      <dgm:prSet/>
      <dgm:spPr/>
      <dgm:t>
        <a:bodyPr/>
        <a:lstStyle/>
        <a:p>
          <a:endParaRPr lang="en-US"/>
        </a:p>
      </dgm:t>
    </dgm:pt>
    <dgm:pt modelId="{1CA408FC-5306-4C78-ADC3-752440E81233}" type="sibTrans" cxnId="{107D439B-0372-4B0C-B2D5-E526D27CC798}">
      <dgm:prSet/>
      <dgm:spPr/>
      <dgm:t>
        <a:bodyPr/>
        <a:lstStyle/>
        <a:p>
          <a:endParaRPr lang="en-US"/>
        </a:p>
      </dgm:t>
    </dgm:pt>
    <dgm:pt modelId="{55BAAB25-B150-44EC-8CA0-182C315F858B}">
      <dgm:prSet phldrT="[Text]" custT="1"/>
      <dgm:spPr/>
      <dgm:t>
        <a:bodyPr/>
        <a:lstStyle/>
        <a:p>
          <a:r>
            <a:rPr lang="en-US" sz="1800" dirty="0" smtClean="0">
              <a:latin typeface="Calibri" pitchFamily="34" charset="0"/>
              <a:cs typeface="Calibri" pitchFamily="34" charset="0"/>
            </a:rPr>
            <a:t>Constructs an object without any characters in it.</a:t>
          </a:r>
          <a:endParaRPr lang="en-US" sz="1800" dirty="0">
            <a:latin typeface="Calibri" pitchFamily="34" charset="0"/>
            <a:cs typeface="Calibri" pitchFamily="34" charset="0"/>
          </a:endParaRPr>
        </a:p>
      </dgm:t>
    </dgm:pt>
    <dgm:pt modelId="{4B696CCE-27BD-4BB8-85D5-15A19F9A7A73}" type="parTrans" cxnId="{2797B284-A915-4A5E-8512-F96ADF46F782}">
      <dgm:prSet/>
      <dgm:spPr/>
      <dgm:t>
        <a:bodyPr/>
        <a:lstStyle/>
        <a:p>
          <a:endParaRPr lang="en-US"/>
        </a:p>
      </dgm:t>
    </dgm:pt>
    <dgm:pt modelId="{76AB0111-D26A-4E87-BC46-92D7C01874CE}" type="sibTrans" cxnId="{2797B284-A915-4A5E-8512-F96ADF46F782}">
      <dgm:prSet/>
      <dgm:spPr/>
      <dgm:t>
        <a:bodyPr/>
        <a:lstStyle/>
        <a:p>
          <a:endParaRPr lang="en-US"/>
        </a:p>
      </dgm:t>
    </dgm:pt>
    <dgm:pt modelId="{910D2CE9-BA8A-49FA-8CB4-1720D42483F9}">
      <dgm:prSet phldrT="[Text]" custT="1"/>
      <dgm:spPr/>
      <dgm:t>
        <a:bodyPr/>
        <a:lstStyle/>
        <a:p>
          <a:r>
            <a:rPr lang="en-US" sz="1800" dirty="0" err="1" smtClean="0">
              <a:latin typeface="Courier New" pitchFamily="49" charset="0"/>
              <a:cs typeface="Courier New" pitchFamily="49" charset="0"/>
            </a:rPr>
            <a:t>StringBuilder</a:t>
          </a:r>
          <a:endParaRPr lang="en-US" sz="1800" dirty="0" smtClean="0">
            <a:latin typeface="Courier New" pitchFamily="49" charset="0"/>
            <a:cs typeface="Courier New" pitchFamily="49" charset="0"/>
          </a:endParaRPr>
        </a:p>
        <a:p>
          <a:r>
            <a:rPr lang="en-US" sz="1800" dirty="0" smtClean="0">
              <a:latin typeface="Courier New" pitchFamily="49" charset="0"/>
              <a:cs typeface="Courier New" pitchFamily="49" charset="0"/>
            </a:rPr>
            <a:t>(String </a:t>
          </a:r>
          <a:r>
            <a:rPr lang="en-US" sz="1800" dirty="0" err="1" smtClean="0">
              <a:latin typeface="Courier New" pitchFamily="49" charset="0"/>
              <a:cs typeface="Courier New" pitchFamily="49" charset="0"/>
            </a:rPr>
            <a:t>str</a:t>
          </a:r>
          <a:r>
            <a:rPr lang="en-US" sz="1800" dirty="0" smtClean="0">
              <a:latin typeface="Courier New" pitchFamily="49" charset="0"/>
              <a:cs typeface="Courier New" pitchFamily="49" charset="0"/>
            </a:rPr>
            <a:t>)</a:t>
          </a:r>
          <a:endParaRPr lang="en-US" sz="1800" dirty="0">
            <a:latin typeface="Courier New" pitchFamily="49" charset="0"/>
            <a:cs typeface="Courier New" pitchFamily="49" charset="0"/>
          </a:endParaRPr>
        </a:p>
      </dgm:t>
    </dgm:pt>
    <dgm:pt modelId="{181FEC6A-8CE4-4B58-9495-8CC36DF41246}" type="parTrans" cxnId="{EF376F08-B358-4ABD-B274-25F944B5CC72}">
      <dgm:prSet/>
      <dgm:spPr/>
      <dgm:t>
        <a:bodyPr/>
        <a:lstStyle/>
        <a:p>
          <a:endParaRPr lang="en-US"/>
        </a:p>
      </dgm:t>
    </dgm:pt>
    <dgm:pt modelId="{44D7DB63-23AE-418B-8F0F-0CB4ABF93FFC}" type="sibTrans" cxnId="{EF376F08-B358-4ABD-B274-25F944B5CC72}">
      <dgm:prSet/>
      <dgm:spPr/>
      <dgm:t>
        <a:bodyPr/>
        <a:lstStyle/>
        <a:p>
          <a:endParaRPr lang="en-US"/>
        </a:p>
      </dgm:t>
    </dgm:pt>
    <dgm:pt modelId="{C2C097EE-54D2-4B36-AD8A-DC92E0A259D4}">
      <dgm:prSet phldrT="[Text]" custT="1"/>
      <dgm:spPr/>
      <dgm:t>
        <a:bodyPr/>
        <a:lstStyle/>
        <a:p>
          <a:r>
            <a:rPr lang="en-US" sz="1800" dirty="0" smtClean="0">
              <a:latin typeface="Calibri" pitchFamily="34" charset="0"/>
              <a:cs typeface="Calibri" pitchFamily="34" charset="0"/>
            </a:rPr>
            <a:t>Constructs an object that is initialized with the contents of the specified string, str.</a:t>
          </a:r>
          <a:endParaRPr lang="en-US" sz="1800" dirty="0">
            <a:latin typeface="Calibri" pitchFamily="34" charset="0"/>
            <a:cs typeface="Calibri" pitchFamily="34" charset="0"/>
          </a:endParaRPr>
        </a:p>
      </dgm:t>
    </dgm:pt>
    <dgm:pt modelId="{F7DB0849-BD63-43A0-9037-A2BAC664FC1E}" type="parTrans" cxnId="{92E08C28-5DEE-4D65-9153-F3A5897B42D3}">
      <dgm:prSet/>
      <dgm:spPr/>
      <dgm:t>
        <a:bodyPr/>
        <a:lstStyle/>
        <a:p>
          <a:endParaRPr lang="en-US"/>
        </a:p>
      </dgm:t>
    </dgm:pt>
    <dgm:pt modelId="{15318FA6-0603-4499-A080-E8F0695666A2}" type="sibTrans" cxnId="{92E08C28-5DEE-4D65-9153-F3A5897B42D3}">
      <dgm:prSet/>
      <dgm:spPr/>
      <dgm:t>
        <a:bodyPr/>
        <a:lstStyle/>
        <a:p>
          <a:endParaRPr lang="en-US"/>
        </a:p>
      </dgm:t>
    </dgm:pt>
    <dgm:pt modelId="{629FEE7E-EEFC-4AFF-82F0-DBBCDA99E447}">
      <dgm:prSet phldrT="[Text]" custT="1"/>
      <dgm:spPr/>
      <dgm:t>
        <a:bodyPr/>
        <a:lstStyle/>
        <a:p>
          <a:r>
            <a:rPr lang="en-US" sz="1800" dirty="0" smtClean="0">
              <a:latin typeface="Calibri" pitchFamily="34" charset="0"/>
              <a:cs typeface="Calibri" pitchFamily="34" charset="0"/>
            </a:rPr>
            <a:t>However, it reserves space for the number of characters specified in the argument, capacity.</a:t>
          </a:r>
          <a:endParaRPr lang="en-US" sz="1800" dirty="0">
            <a:latin typeface="Calibri" pitchFamily="34" charset="0"/>
            <a:cs typeface="Calibri" pitchFamily="34" charset="0"/>
          </a:endParaRPr>
        </a:p>
      </dgm:t>
    </dgm:pt>
    <dgm:pt modelId="{954DD3A7-F709-4035-BBEB-5F2114984536}" type="parTrans" cxnId="{95DC968D-4FB2-44B9-A481-DDA6D0471E39}">
      <dgm:prSet/>
      <dgm:spPr/>
      <dgm:t>
        <a:bodyPr/>
        <a:lstStyle/>
        <a:p>
          <a:endParaRPr lang="en-US"/>
        </a:p>
      </dgm:t>
    </dgm:pt>
    <dgm:pt modelId="{456DB454-6093-4EE2-AED0-763F39AF3C1C}" type="sibTrans" cxnId="{95DC968D-4FB2-44B9-A481-DDA6D0471E39}">
      <dgm:prSet/>
      <dgm:spPr/>
      <dgm:t>
        <a:bodyPr/>
        <a:lstStyle/>
        <a:p>
          <a:endParaRPr lang="en-US"/>
        </a:p>
      </dgm:t>
    </dgm:pt>
    <dgm:pt modelId="{F6EAF782-5FFF-468F-B30C-AAE819E31BD5}" type="pres">
      <dgm:prSet presAssocID="{A86AD38D-9E2A-4771-9836-93E69EF5B3A3}" presName="Name0" presStyleCnt="0">
        <dgm:presLayoutVars>
          <dgm:dir/>
          <dgm:animLvl val="lvl"/>
          <dgm:resizeHandles val="exact"/>
        </dgm:presLayoutVars>
      </dgm:prSet>
      <dgm:spPr/>
      <dgm:t>
        <a:bodyPr/>
        <a:lstStyle/>
        <a:p>
          <a:endParaRPr lang="en-US"/>
        </a:p>
      </dgm:t>
    </dgm:pt>
    <dgm:pt modelId="{2B1E2382-937B-4A41-B807-B33E6018E02F}" type="pres">
      <dgm:prSet presAssocID="{ED810D9E-B723-470C-AB1E-263454C9093D}" presName="linNode" presStyleCnt="0"/>
      <dgm:spPr/>
      <dgm:t>
        <a:bodyPr/>
        <a:lstStyle/>
        <a:p>
          <a:endParaRPr lang="en-US"/>
        </a:p>
      </dgm:t>
    </dgm:pt>
    <dgm:pt modelId="{1CAAB716-9E7C-44C5-8AF3-C948481480E7}" type="pres">
      <dgm:prSet presAssocID="{ED810D9E-B723-470C-AB1E-263454C9093D}" presName="parentText" presStyleLbl="node1" presStyleIdx="0" presStyleCnt="3" custScaleX="109535">
        <dgm:presLayoutVars>
          <dgm:chMax val="1"/>
          <dgm:bulletEnabled val="1"/>
        </dgm:presLayoutVars>
      </dgm:prSet>
      <dgm:spPr/>
      <dgm:t>
        <a:bodyPr/>
        <a:lstStyle/>
        <a:p>
          <a:endParaRPr lang="en-US"/>
        </a:p>
      </dgm:t>
    </dgm:pt>
    <dgm:pt modelId="{8DE197F9-191F-4FFD-9084-02FCDD6FE11D}" type="pres">
      <dgm:prSet presAssocID="{ED810D9E-B723-470C-AB1E-263454C9093D}" presName="descendantText" presStyleLbl="alignAccFollowNode1" presStyleIdx="0" presStyleCnt="3" custScaleX="122860">
        <dgm:presLayoutVars>
          <dgm:bulletEnabled val="1"/>
        </dgm:presLayoutVars>
      </dgm:prSet>
      <dgm:spPr/>
      <dgm:t>
        <a:bodyPr/>
        <a:lstStyle/>
        <a:p>
          <a:endParaRPr lang="en-US"/>
        </a:p>
      </dgm:t>
    </dgm:pt>
    <dgm:pt modelId="{84914421-9652-4B59-A136-D2E2E35DF2E7}" type="pres">
      <dgm:prSet presAssocID="{AB433B59-94E4-4BAE-9790-24CA1D5833CF}" presName="sp" presStyleCnt="0"/>
      <dgm:spPr/>
      <dgm:t>
        <a:bodyPr/>
        <a:lstStyle/>
        <a:p>
          <a:endParaRPr lang="en-US"/>
        </a:p>
      </dgm:t>
    </dgm:pt>
    <dgm:pt modelId="{B4779435-E896-495E-935B-F8AD181B88ED}" type="pres">
      <dgm:prSet presAssocID="{685A6D50-5A52-44FB-9DEB-48C6C0F4EE12}" presName="linNode" presStyleCnt="0"/>
      <dgm:spPr/>
      <dgm:t>
        <a:bodyPr/>
        <a:lstStyle/>
        <a:p>
          <a:endParaRPr lang="en-US"/>
        </a:p>
      </dgm:t>
    </dgm:pt>
    <dgm:pt modelId="{F249D11C-F64E-4946-8BA6-B0600FAAD3DC}" type="pres">
      <dgm:prSet presAssocID="{685A6D50-5A52-44FB-9DEB-48C6C0F4EE12}" presName="parentText" presStyleLbl="node1" presStyleIdx="1" presStyleCnt="3" custScaleX="109535">
        <dgm:presLayoutVars>
          <dgm:chMax val="1"/>
          <dgm:bulletEnabled val="1"/>
        </dgm:presLayoutVars>
      </dgm:prSet>
      <dgm:spPr/>
      <dgm:t>
        <a:bodyPr/>
        <a:lstStyle/>
        <a:p>
          <a:endParaRPr lang="en-US"/>
        </a:p>
      </dgm:t>
    </dgm:pt>
    <dgm:pt modelId="{3B4B3536-D219-444B-9FB0-7D422A19A823}" type="pres">
      <dgm:prSet presAssocID="{685A6D50-5A52-44FB-9DEB-48C6C0F4EE12}" presName="descendantText" presStyleLbl="alignAccFollowNode1" presStyleIdx="1" presStyleCnt="3" custScaleX="122860">
        <dgm:presLayoutVars>
          <dgm:bulletEnabled val="1"/>
        </dgm:presLayoutVars>
      </dgm:prSet>
      <dgm:spPr/>
      <dgm:t>
        <a:bodyPr/>
        <a:lstStyle/>
        <a:p>
          <a:endParaRPr lang="en-US"/>
        </a:p>
      </dgm:t>
    </dgm:pt>
    <dgm:pt modelId="{3C413603-FAA0-404E-B409-612F536A57A5}" type="pres">
      <dgm:prSet presAssocID="{1CA408FC-5306-4C78-ADC3-752440E81233}" presName="sp" presStyleCnt="0"/>
      <dgm:spPr/>
      <dgm:t>
        <a:bodyPr/>
        <a:lstStyle/>
        <a:p>
          <a:endParaRPr lang="en-US"/>
        </a:p>
      </dgm:t>
    </dgm:pt>
    <dgm:pt modelId="{D1049C5A-3C4B-4EDF-AC54-31F8E94057DF}" type="pres">
      <dgm:prSet presAssocID="{910D2CE9-BA8A-49FA-8CB4-1720D42483F9}" presName="linNode" presStyleCnt="0"/>
      <dgm:spPr/>
      <dgm:t>
        <a:bodyPr/>
        <a:lstStyle/>
        <a:p>
          <a:endParaRPr lang="en-US"/>
        </a:p>
      </dgm:t>
    </dgm:pt>
    <dgm:pt modelId="{0E16B8A3-3C42-4A15-9961-FF48F41E870A}" type="pres">
      <dgm:prSet presAssocID="{910D2CE9-BA8A-49FA-8CB4-1720D42483F9}" presName="parentText" presStyleLbl="node1" presStyleIdx="2" presStyleCnt="3" custScaleX="109535">
        <dgm:presLayoutVars>
          <dgm:chMax val="1"/>
          <dgm:bulletEnabled val="1"/>
        </dgm:presLayoutVars>
      </dgm:prSet>
      <dgm:spPr/>
      <dgm:t>
        <a:bodyPr/>
        <a:lstStyle/>
        <a:p>
          <a:endParaRPr lang="en-US"/>
        </a:p>
      </dgm:t>
    </dgm:pt>
    <dgm:pt modelId="{087902A3-1D68-44FD-A51E-A62B4480DB01}" type="pres">
      <dgm:prSet presAssocID="{910D2CE9-BA8A-49FA-8CB4-1720D42483F9}" presName="descendantText" presStyleLbl="alignAccFollowNode1" presStyleIdx="2" presStyleCnt="3" custScaleX="122860">
        <dgm:presLayoutVars>
          <dgm:bulletEnabled val="1"/>
        </dgm:presLayoutVars>
      </dgm:prSet>
      <dgm:spPr/>
      <dgm:t>
        <a:bodyPr/>
        <a:lstStyle/>
        <a:p>
          <a:endParaRPr lang="en-US"/>
        </a:p>
      </dgm:t>
    </dgm:pt>
  </dgm:ptLst>
  <dgm:cxnLst>
    <dgm:cxn modelId="{92E08C28-5DEE-4D65-9153-F3A5897B42D3}" srcId="{910D2CE9-BA8A-49FA-8CB4-1720D42483F9}" destId="{C2C097EE-54D2-4B36-AD8A-DC92E0A259D4}" srcOrd="0" destOrd="0" parTransId="{F7DB0849-BD63-43A0-9037-A2BAC664FC1E}" sibTransId="{15318FA6-0603-4499-A080-E8F0695666A2}"/>
    <dgm:cxn modelId="{7C4085E9-97B1-431F-873F-DA59191AA69C}" type="presOf" srcId="{910D2CE9-BA8A-49FA-8CB4-1720D42483F9}" destId="{0E16B8A3-3C42-4A15-9961-FF48F41E870A}" srcOrd="0" destOrd="0" presId="urn:microsoft.com/office/officeart/2005/8/layout/vList5"/>
    <dgm:cxn modelId="{AE2E2CE8-C72C-4F95-B35B-C1F2F1760A08}" type="presOf" srcId="{685A6D50-5A52-44FB-9DEB-48C6C0F4EE12}" destId="{F249D11C-F64E-4946-8BA6-B0600FAAD3DC}" srcOrd="0" destOrd="0" presId="urn:microsoft.com/office/officeart/2005/8/layout/vList5"/>
    <dgm:cxn modelId="{107D439B-0372-4B0C-B2D5-E526D27CC798}" srcId="{A86AD38D-9E2A-4771-9836-93E69EF5B3A3}" destId="{685A6D50-5A52-44FB-9DEB-48C6C0F4EE12}" srcOrd="1" destOrd="0" parTransId="{F8136F1D-1095-4BD4-9F55-9101DB51017E}" sibTransId="{1CA408FC-5306-4C78-ADC3-752440E81233}"/>
    <dgm:cxn modelId="{7E67FC02-AE9A-4819-8DAD-6081CF49358C}" type="presOf" srcId="{C2C097EE-54D2-4B36-AD8A-DC92E0A259D4}" destId="{087902A3-1D68-44FD-A51E-A62B4480DB01}" srcOrd="0" destOrd="0" presId="urn:microsoft.com/office/officeart/2005/8/layout/vList5"/>
    <dgm:cxn modelId="{63FCDAE7-64EC-4ACA-A882-102EF3CA2180}" srcId="{ED810D9E-B723-470C-AB1E-263454C9093D}" destId="{CB9049E1-4293-419D-BB8B-59AC06B5FD45}" srcOrd="0" destOrd="0" parTransId="{97625040-F84E-4370-B03B-75CC7CE20AFB}" sibTransId="{53EC8851-B5D6-428C-B23B-F14427F22F1E}"/>
    <dgm:cxn modelId="{DC5865AF-8586-4E54-9A5A-A4764BEAABCA}" type="presOf" srcId="{629FEE7E-EEFC-4AFF-82F0-DBBCDA99E447}" destId="{3B4B3536-D219-444B-9FB0-7D422A19A823}" srcOrd="0" destOrd="1" presId="urn:microsoft.com/office/officeart/2005/8/layout/vList5"/>
    <dgm:cxn modelId="{1A7D55B8-E8E4-4E27-A502-B2BF6E8B96F0}" type="presOf" srcId="{A86AD38D-9E2A-4771-9836-93E69EF5B3A3}" destId="{F6EAF782-5FFF-468F-B30C-AAE819E31BD5}" srcOrd="0" destOrd="0" presId="urn:microsoft.com/office/officeart/2005/8/layout/vList5"/>
    <dgm:cxn modelId="{9DD23B7E-B4B4-4C0C-BAA8-B012F5EDBA7B}" type="presOf" srcId="{ED810D9E-B723-470C-AB1E-263454C9093D}" destId="{1CAAB716-9E7C-44C5-8AF3-C948481480E7}" srcOrd="0" destOrd="0" presId="urn:microsoft.com/office/officeart/2005/8/layout/vList5"/>
    <dgm:cxn modelId="{4BF487DC-161D-4015-8EB2-4055A7073783}" type="presOf" srcId="{55BAAB25-B150-44EC-8CA0-182C315F858B}" destId="{3B4B3536-D219-444B-9FB0-7D422A19A823}" srcOrd="0" destOrd="0" presId="urn:microsoft.com/office/officeart/2005/8/layout/vList5"/>
    <dgm:cxn modelId="{95DC968D-4FB2-44B9-A481-DDA6D0471E39}" srcId="{685A6D50-5A52-44FB-9DEB-48C6C0F4EE12}" destId="{629FEE7E-EEFC-4AFF-82F0-DBBCDA99E447}" srcOrd="1" destOrd="0" parTransId="{954DD3A7-F709-4035-BBEB-5F2114984536}" sibTransId="{456DB454-6093-4EE2-AED0-763F39AF3C1C}"/>
    <dgm:cxn modelId="{63711FA7-BF9D-4049-9ED5-5CD86A4935C4}" srcId="{A86AD38D-9E2A-4771-9836-93E69EF5B3A3}" destId="{ED810D9E-B723-470C-AB1E-263454C9093D}" srcOrd="0" destOrd="0" parTransId="{AC076380-E2B4-4F79-8298-C7A58DC688E0}" sibTransId="{AB433B59-94E4-4BAE-9790-24CA1D5833CF}"/>
    <dgm:cxn modelId="{2797B284-A915-4A5E-8512-F96ADF46F782}" srcId="{685A6D50-5A52-44FB-9DEB-48C6C0F4EE12}" destId="{55BAAB25-B150-44EC-8CA0-182C315F858B}" srcOrd="0" destOrd="0" parTransId="{4B696CCE-27BD-4BB8-85D5-15A19F9A7A73}" sibTransId="{76AB0111-D26A-4E87-BC46-92D7C01874CE}"/>
    <dgm:cxn modelId="{3D89F91A-530F-441D-A1DE-57942D1FBFB7}" type="presOf" srcId="{CB9049E1-4293-419D-BB8B-59AC06B5FD45}" destId="{8DE197F9-191F-4FFD-9084-02FCDD6FE11D}" srcOrd="0" destOrd="0" presId="urn:microsoft.com/office/officeart/2005/8/layout/vList5"/>
    <dgm:cxn modelId="{EF376F08-B358-4ABD-B274-25F944B5CC72}" srcId="{A86AD38D-9E2A-4771-9836-93E69EF5B3A3}" destId="{910D2CE9-BA8A-49FA-8CB4-1720D42483F9}" srcOrd="2" destOrd="0" parTransId="{181FEC6A-8CE4-4B58-9495-8CC36DF41246}" sibTransId="{44D7DB63-23AE-418B-8F0F-0CB4ABF93FFC}"/>
    <dgm:cxn modelId="{D7BE01E0-CB86-4C8C-B825-D8CC2B1CCFC5}" type="presParOf" srcId="{F6EAF782-5FFF-468F-B30C-AAE819E31BD5}" destId="{2B1E2382-937B-4A41-B807-B33E6018E02F}" srcOrd="0" destOrd="0" presId="urn:microsoft.com/office/officeart/2005/8/layout/vList5"/>
    <dgm:cxn modelId="{F4D6DAC4-250F-482D-B735-C7C5429ECEE8}" type="presParOf" srcId="{2B1E2382-937B-4A41-B807-B33E6018E02F}" destId="{1CAAB716-9E7C-44C5-8AF3-C948481480E7}" srcOrd="0" destOrd="0" presId="urn:microsoft.com/office/officeart/2005/8/layout/vList5"/>
    <dgm:cxn modelId="{7BAB3BA3-12C8-4494-9640-3A5BFF05191C}" type="presParOf" srcId="{2B1E2382-937B-4A41-B807-B33E6018E02F}" destId="{8DE197F9-191F-4FFD-9084-02FCDD6FE11D}" srcOrd="1" destOrd="0" presId="urn:microsoft.com/office/officeart/2005/8/layout/vList5"/>
    <dgm:cxn modelId="{90EC205C-6E56-4DDB-9064-003E5EB5F63F}" type="presParOf" srcId="{F6EAF782-5FFF-468F-B30C-AAE819E31BD5}" destId="{84914421-9652-4B59-A136-D2E2E35DF2E7}" srcOrd="1" destOrd="0" presId="urn:microsoft.com/office/officeart/2005/8/layout/vList5"/>
    <dgm:cxn modelId="{AF2A9C26-EA2D-49DF-ACD0-CD3F387A40F5}" type="presParOf" srcId="{F6EAF782-5FFF-468F-B30C-AAE819E31BD5}" destId="{B4779435-E896-495E-935B-F8AD181B88ED}" srcOrd="2" destOrd="0" presId="urn:microsoft.com/office/officeart/2005/8/layout/vList5"/>
    <dgm:cxn modelId="{5DB7849C-C3D2-4DBD-8B91-6E72709A56DA}" type="presParOf" srcId="{B4779435-E896-495E-935B-F8AD181B88ED}" destId="{F249D11C-F64E-4946-8BA6-B0600FAAD3DC}" srcOrd="0" destOrd="0" presId="urn:microsoft.com/office/officeart/2005/8/layout/vList5"/>
    <dgm:cxn modelId="{F0FA20AD-A504-48F2-99FE-5BD873111BAD}" type="presParOf" srcId="{B4779435-E896-495E-935B-F8AD181B88ED}" destId="{3B4B3536-D219-444B-9FB0-7D422A19A823}" srcOrd="1" destOrd="0" presId="urn:microsoft.com/office/officeart/2005/8/layout/vList5"/>
    <dgm:cxn modelId="{31EDDE15-9395-4F64-98E6-C8C768FA06C0}" type="presParOf" srcId="{F6EAF782-5FFF-468F-B30C-AAE819E31BD5}" destId="{3C413603-FAA0-404E-B409-612F536A57A5}" srcOrd="3" destOrd="0" presId="urn:microsoft.com/office/officeart/2005/8/layout/vList5"/>
    <dgm:cxn modelId="{A11E4B2D-4704-49F6-8EB4-20B63B9DAF17}" type="presParOf" srcId="{F6EAF782-5FFF-468F-B30C-AAE819E31BD5}" destId="{D1049C5A-3C4B-4EDF-AC54-31F8E94057DF}" srcOrd="4" destOrd="0" presId="urn:microsoft.com/office/officeart/2005/8/layout/vList5"/>
    <dgm:cxn modelId="{522B6D61-5940-4E33-9D43-CDB388CA1856}" type="presParOf" srcId="{D1049C5A-3C4B-4EDF-AC54-31F8E94057DF}" destId="{0E16B8A3-3C42-4A15-9961-FF48F41E870A}" srcOrd="0" destOrd="0" presId="urn:microsoft.com/office/officeart/2005/8/layout/vList5"/>
    <dgm:cxn modelId="{59CA3076-75B8-4EBB-8623-57B36253C6BE}" type="presParOf" srcId="{D1049C5A-3C4B-4EDF-AC54-31F8E94057DF}" destId="{087902A3-1D68-44FD-A51E-A62B4480DB01}" srcOrd="1" destOrd="0" presId="urn:microsoft.com/office/officeart/2005/8/layout/vList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7C6A721-0D40-49DF-9896-538D015E2C22}" type="doc">
      <dgm:prSet loTypeId="urn:microsoft.com/office/officeart/2005/8/layout/list1" loCatId="list" qsTypeId="urn:microsoft.com/office/officeart/2005/8/quickstyle/3d3" qsCatId="3D" csTypeId="urn:microsoft.com/office/officeart/2005/8/colors/colorful2" csCatId="colorful" phldr="1"/>
      <dgm:spPr/>
      <dgm:t>
        <a:bodyPr/>
        <a:lstStyle/>
        <a:p>
          <a:endParaRPr lang="en-IN"/>
        </a:p>
      </dgm:t>
    </dgm:pt>
    <dgm:pt modelId="{8A9CBDE3-943D-44B1-AA3B-2C775C191735}">
      <dgm:prSet phldrT="[Text]" custT="1"/>
      <dgm:spPr/>
      <dgm:t>
        <a:bodyPr/>
        <a:lstStyle/>
        <a:p>
          <a:r>
            <a:rPr lang="en-US" sz="1600" b="0" dirty="0" smtClean="0">
              <a:latin typeface="Courier New" pitchFamily="49" charset="0"/>
              <a:cs typeface="Courier New" pitchFamily="49" charset="0"/>
            </a:rPr>
            <a:t>append()</a:t>
          </a:r>
          <a:endParaRPr lang="en-IN" sz="1600" b="0" dirty="0">
            <a:latin typeface="Courier New" pitchFamily="49" charset="0"/>
            <a:cs typeface="Courier New" pitchFamily="49" charset="0"/>
          </a:endParaRPr>
        </a:p>
      </dgm:t>
    </dgm:pt>
    <dgm:pt modelId="{47F20488-F57B-4EAA-AC28-0E61598F5785}" type="parTrans" cxnId="{3C413642-3007-4C9A-A71A-5BF29F80749E}">
      <dgm:prSet/>
      <dgm:spPr/>
      <dgm:t>
        <a:bodyPr/>
        <a:lstStyle/>
        <a:p>
          <a:endParaRPr lang="en-IN"/>
        </a:p>
      </dgm:t>
    </dgm:pt>
    <dgm:pt modelId="{4BE0501D-50E8-49B5-950C-96E7596EBD91}" type="sibTrans" cxnId="{3C413642-3007-4C9A-A71A-5BF29F80749E}">
      <dgm:prSet/>
      <dgm:spPr/>
      <dgm:t>
        <a:bodyPr/>
        <a:lstStyle/>
        <a:p>
          <a:endParaRPr lang="en-IN"/>
        </a:p>
      </dgm:t>
    </dgm:pt>
    <dgm:pt modelId="{9FC1ADC8-7F36-47E7-B130-C3A42FC82872}">
      <dgm:prSet custT="1"/>
      <dgm:spPr/>
      <dgm:t>
        <a:bodyPr/>
        <a:lstStyle/>
        <a:p>
          <a:pPr marL="228600" indent="-228600"/>
          <a:r>
            <a:rPr lang="en-US" sz="1600" dirty="0" smtClean="0">
              <a:latin typeface="Calibri" pitchFamily="34" charset="0"/>
              <a:cs typeface="Calibri" pitchFamily="34" charset="0"/>
            </a:rPr>
            <a:t>The </a:t>
          </a:r>
          <a:r>
            <a:rPr lang="en-US" sz="1600" dirty="0" smtClean="0">
              <a:latin typeface="Courier New" pitchFamily="49" charset="0"/>
              <a:cs typeface="Courier New" pitchFamily="49" charset="0"/>
            </a:rPr>
            <a:t>append()</a:t>
          </a:r>
          <a:r>
            <a:rPr lang="en-US" sz="1600" dirty="0" smtClean="0">
              <a:latin typeface="Calibri" pitchFamily="34" charset="0"/>
              <a:cs typeface="Calibri" pitchFamily="34" charset="0"/>
            </a:rPr>
            <a:t> method is used to append values at the end of the </a:t>
          </a:r>
          <a:r>
            <a:rPr lang="en-US" sz="1600" dirty="0" err="1" smtClean="0">
              <a:latin typeface="Courier New" pitchFamily="49" charset="0"/>
              <a:cs typeface="Courier New" pitchFamily="49" charset="0"/>
            </a:rPr>
            <a:t>StringBuilder</a:t>
          </a:r>
          <a:r>
            <a:rPr lang="en-US" sz="1600" dirty="0" smtClean="0">
              <a:latin typeface="Calibri" pitchFamily="34" charset="0"/>
              <a:cs typeface="Calibri" pitchFamily="34" charset="0"/>
            </a:rPr>
            <a:t> object. </a:t>
          </a:r>
          <a:endParaRPr lang="en-IN" sz="1600" dirty="0">
            <a:latin typeface="Calibri" pitchFamily="34" charset="0"/>
            <a:cs typeface="Calibri" pitchFamily="34" charset="0"/>
          </a:endParaRPr>
        </a:p>
      </dgm:t>
    </dgm:pt>
    <dgm:pt modelId="{8C52DD2E-B684-443D-A914-0BE5D3DC3799}" type="parTrans" cxnId="{619F78A7-E08E-4B48-AA47-92CCC7861812}">
      <dgm:prSet/>
      <dgm:spPr/>
      <dgm:t>
        <a:bodyPr/>
        <a:lstStyle/>
        <a:p>
          <a:endParaRPr lang="en-IN"/>
        </a:p>
      </dgm:t>
    </dgm:pt>
    <dgm:pt modelId="{DBA31889-FDE3-462B-822B-367B3969F235}" type="sibTrans" cxnId="{619F78A7-E08E-4B48-AA47-92CCC7861812}">
      <dgm:prSet/>
      <dgm:spPr/>
      <dgm:t>
        <a:bodyPr/>
        <a:lstStyle/>
        <a:p>
          <a:endParaRPr lang="en-IN"/>
        </a:p>
      </dgm:t>
    </dgm:pt>
    <dgm:pt modelId="{CA69DE37-288D-4F0A-95AB-4ED0B35601D0}">
      <dgm:prSet custT="1"/>
      <dgm:spPr/>
      <dgm:t>
        <a:bodyPr/>
        <a:lstStyle/>
        <a:p>
          <a:pPr marL="228600" indent="-228600"/>
          <a:r>
            <a:rPr lang="en-US" sz="1600" dirty="0" smtClean="0">
              <a:latin typeface="Calibri" pitchFamily="34" charset="0"/>
              <a:cs typeface="Calibri" pitchFamily="34" charset="0"/>
            </a:rPr>
            <a:t>For each </a:t>
          </a:r>
          <a:r>
            <a:rPr lang="en-US" sz="1600" dirty="0" smtClean="0">
              <a:latin typeface="Courier New" pitchFamily="49" charset="0"/>
              <a:cs typeface="Courier New" pitchFamily="49" charset="0"/>
            </a:rPr>
            <a:t>append()</a:t>
          </a:r>
          <a:r>
            <a:rPr lang="en-US" sz="1600" dirty="0" smtClean="0">
              <a:latin typeface="Calibri" pitchFamily="34" charset="0"/>
              <a:cs typeface="Calibri" pitchFamily="34" charset="0"/>
            </a:rPr>
            <a:t> method, </a:t>
          </a:r>
          <a:r>
            <a:rPr lang="en-US" sz="1600" dirty="0" smtClean="0">
              <a:latin typeface="Courier New" pitchFamily="49" charset="0"/>
              <a:cs typeface="Courier New" pitchFamily="49" charset="0"/>
            </a:rPr>
            <a:t>String.valueOf()</a:t>
          </a:r>
          <a:r>
            <a:rPr lang="en-US" sz="1600" dirty="0" smtClean="0">
              <a:latin typeface="Calibri" pitchFamily="34" charset="0"/>
              <a:cs typeface="Calibri" pitchFamily="34" charset="0"/>
            </a:rPr>
            <a:t> method is invoked to convert the parameter into a corresponding string representation value and then the new string is appended to the </a:t>
          </a:r>
          <a:r>
            <a:rPr lang="en-US" sz="1600" dirty="0" err="1" smtClean="0">
              <a:latin typeface="Courier New" pitchFamily="49" charset="0"/>
              <a:cs typeface="Courier New" pitchFamily="49" charset="0"/>
            </a:rPr>
            <a:t>StringBuilder</a:t>
          </a:r>
          <a:r>
            <a:rPr lang="en-US" sz="1600" dirty="0" smtClean="0">
              <a:latin typeface="Calibri" pitchFamily="34" charset="0"/>
              <a:cs typeface="Calibri" pitchFamily="34" charset="0"/>
            </a:rPr>
            <a:t> object.</a:t>
          </a:r>
        </a:p>
      </dgm:t>
    </dgm:pt>
    <dgm:pt modelId="{23C3078A-F2D1-4924-B2B8-A849E9979BBC}" type="parTrans" cxnId="{1A165966-E97D-4A9F-855C-2ECEEFE1A151}">
      <dgm:prSet/>
      <dgm:spPr/>
      <dgm:t>
        <a:bodyPr/>
        <a:lstStyle/>
        <a:p>
          <a:endParaRPr lang="en-US"/>
        </a:p>
      </dgm:t>
    </dgm:pt>
    <dgm:pt modelId="{9770EABC-C328-4151-9E1D-7439C9DFD2EB}" type="sibTrans" cxnId="{1A165966-E97D-4A9F-855C-2ECEEFE1A151}">
      <dgm:prSet/>
      <dgm:spPr/>
      <dgm:t>
        <a:bodyPr/>
        <a:lstStyle/>
        <a:p>
          <a:endParaRPr lang="en-US"/>
        </a:p>
      </dgm:t>
    </dgm:pt>
    <dgm:pt modelId="{8C801244-FA5A-451B-9C6C-45928CE59EE9}">
      <dgm:prSet custT="1"/>
      <dgm:spPr/>
      <dgm:t>
        <a:bodyPr/>
        <a:lstStyle/>
        <a:p>
          <a:pPr marL="228600" indent="-228600"/>
          <a:r>
            <a:rPr lang="en-US" sz="1600" dirty="0" smtClean="0">
              <a:latin typeface="Calibri" pitchFamily="34" charset="0"/>
              <a:cs typeface="Calibri" pitchFamily="34" charset="0"/>
            </a:rPr>
            <a:t>For example,</a:t>
          </a:r>
        </a:p>
      </dgm:t>
    </dgm:pt>
    <dgm:pt modelId="{F96ADE28-CB31-4F74-B243-7487099CD8A1}" type="parTrans" cxnId="{B5050607-59F8-4873-83B7-AD8C944AC5C0}">
      <dgm:prSet/>
      <dgm:spPr/>
      <dgm:t>
        <a:bodyPr/>
        <a:lstStyle/>
        <a:p>
          <a:endParaRPr lang="en-US"/>
        </a:p>
      </dgm:t>
    </dgm:pt>
    <dgm:pt modelId="{3DA8EB63-DFA4-4098-8D2D-0D6715EA8DD5}" type="sibTrans" cxnId="{B5050607-59F8-4873-83B7-AD8C944AC5C0}">
      <dgm:prSet/>
      <dgm:spPr/>
      <dgm:t>
        <a:bodyPr/>
        <a:lstStyle/>
        <a:p>
          <a:endParaRPr lang="en-US"/>
        </a:p>
      </dgm:t>
    </dgm:pt>
    <dgm:pt modelId="{BE5B447D-CB32-4429-8DBA-3CE9B1513F3A}">
      <dgm:prSet custT="1"/>
      <dgm:spPr/>
      <dgm:t>
        <a:bodyPr/>
        <a:lstStyle/>
        <a:p>
          <a:pPr marL="457200" indent="-228600"/>
          <a:r>
            <a:rPr lang="en-US" sz="1600" dirty="0" smtClean="0">
              <a:latin typeface="Courier New" pitchFamily="49" charset="0"/>
              <a:cs typeface="Courier New" pitchFamily="49" charset="0"/>
            </a:rPr>
            <a:t>StringBuilder str = new StringBuilder(“JAVA ”);</a:t>
          </a:r>
        </a:p>
      </dgm:t>
    </dgm:pt>
    <dgm:pt modelId="{01EFD151-73F0-434C-BEF9-996257BA0A5D}" type="parTrans" cxnId="{737B2410-9EB2-449A-AC3D-1783AEE1AFBF}">
      <dgm:prSet/>
      <dgm:spPr/>
      <dgm:t>
        <a:bodyPr/>
        <a:lstStyle/>
        <a:p>
          <a:endParaRPr lang="en-US"/>
        </a:p>
      </dgm:t>
    </dgm:pt>
    <dgm:pt modelId="{E0DB1DB2-9E68-4A65-BF04-78299955F9F0}" type="sibTrans" cxnId="{737B2410-9EB2-449A-AC3D-1783AEE1AFBF}">
      <dgm:prSet/>
      <dgm:spPr/>
      <dgm:t>
        <a:bodyPr/>
        <a:lstStyle/>
        <a:p>
          <a:endParaRPr lang="en-US"/>
        </a:p>
      </dgm:t>
    </dgm:pt>
    <dgm:pt modelId="{B00B338A-3592-41D5-AC75-133E08C6128E}">
      <dgm:prSet custT="1"/>
      <dgm:spPr/>
      <dgm:t>
        <a:bodyPr/>
        <a:lstStyle/>
        <a:p>
          <a:pPr marL="457200" indent="-228600"/>
          <a:r>
            <a:rPr lang="en-US" sz="1600" dirty="0" smtClean="0">
              <a:latin typeface="Courier New" pitchFamily="49" charset="0"/>
              <a:cs typeface="Courier New" pitchFamily="49" charset="0"/>
            </a:rPr>
            <a:t>System.out.println(str.append(“SE ”); </a:t>
          </a:r>
          <a:br>
            <a:rPr lang="en-US" sz="1600" dirty="0" smtClean="0">
              <a:latin typeface="Courier New" pitchFamily="49" charset="0"/>
              <a:cs typeface="Courier New" pitchFamily="49" charset="0"/>
            </a:rPr>
          </a:br>
          <a:r>
            <a:rPr lang="en-US" sz="1600" dirty="0" smtClean="0">
              <a:latin typeface="Courier New" pitchFamily="49" charset="0"/>
              <a:cs typeface="Courier New" pitchFamily="49" charset="0"/>
            </a:rPr>
            <a:t> // output: JAVA SE</a:t>
          </a:r>
        </a:p>
      </dgm:t>
    </dgm:pt>
    <dgm:pt modelId="{FB9E8AAF-86A2-46EB-BFE5-8737A1843B00}" type="parTrans" cxnId="{89C36842-3424-42A9-8E49-B4F97F212386}">
      <dgm:prSet/>
      <dgm:spPr/>
      <dgm:t>
        <a:bodyPr/>
        <a:lstStyle/>
        <a:p>
          <a:endParaRPr lang="en-US"/>
        </a:p>
      </dgm:t>
    </dgm:pt>
    <dgm:pt modelId="{7DB35E6A-E202-4AFA-ACA4-0657B33D8C1E}" type="sibTrans" cxnId="{89C36842-3424-42A9-8E49-B4F97F212386}">
      <dgm:prSet/>
      <dgm:spPr/>
      <dgm:t>
        <a:bodyPr/>
        <a:lstStyle/>
        <a:p>
          <a:endParaRPr lang="en-US"/>
        </a:p>
      </dgm:t>
    </dgm:pt>
    <dgm:pt modelId="{2627AF87-F472-4E8D-A420-DFB512B6DA1A}">
      <dgm:prSet custT="1"/>
      <dgm:spPr/>
      <dgm:t>
        <a:bodyPr/>
        <a:lstStyle/>
        <a:p>
          <a:pPr marL="457200" indent="-228600"/>
          <a:r>
            <a:rPr lang="en-US" sz="1600" dirty="0" smtClean="0">
              <a:latin typeface="Courier New" pitchFamily="49" charset="0"/>
              <a:cs typeface="Courier New" pitchFamily="49" charset="0"/>
            </a:rPr>
            <a:t>System.out.println(str.append(7); // output: JAVA SE 7</a:t>
          </a:r>
        </a:p>
      </dgm:t>
    </dgm:pt>
    <dgm:pt modelId="{F8C0B13F-8301-499A-9525-CDC353281A1B}" type="parTrans" cxnId="{BB892DD9-A5A2-4E0B-A864-EE22C78C50E9}">
      <dgm:prSet/>
      <dgm:spPr/>
      <dgm:t>
        <a:bodyPr/>
        <a:lstStyle/>
        <a:p>
          <a:endParaRPr lang="en-US"/>
        </a:p>
      </dgm:t>
    </dgm:pt>
    <dgm:pt modelId="{8FB51B59-76D1-4E36-A3CE-7E0838DECF54}" type="sibTrans" cxnId="{BB892DD9-A5A2-4E0B-A864-EE22C78C50E9}">
      <dgm:prSet/>
      <dgm:spPr/>
      <dgm:t>
        <a:bodyPr/>
        <a:lstStyle/>
        <a:p>
          <a:endParaRPr lang="en-US"/>
        </a:p>
      </dgm:t>
    </dgm:pt>
    <dgm:pt modelId="{46B09035-883C-4488-A5A2-78D7F1352329}">
      <dgm:prSet custT="1"/>
      <dgm:spPr/>
      <dgm:t>
        <a:bodyPr/>
        <a:lstStyle/>
        <a:p>
          <a:pPr marL="228600" indent="-228600"/>
          <a:r>
            <a:rPr lang="en-US" sz="1600" dirty="0" smtClean="0">
              <a:latin typeface="Calibri" pitchFamily="34" charset="0"/>
              <a:cs typeface="Calibri" pitchFamily="34" charset="0"/>
            </a:rPr>
            <a:t>This method accepts different types of arguments, including </a:t>
          </a:r>
          <a:r>
            <a:rPr lang="en-US" sz="1600" dirty="0" smtClean="0">
              <a:latin typeface="Courier New" pitchFamily="49" charset="0"/>
              <a:cs typeface="Courier New" pitchFamily="49" charset="0"/>
            </a:rPr>
            <a:t>char</a:t>
          </a:r>
          <a:r>
            <a:rPr lang="en-US" sz="1600" dirty="0" smtClean="0">
              <a:latin typeface="Calibri" pitchFamily="34" charset="0"/>
              <a:cs typeface="Calibri" pitchFamily="34" charset="0"/>
            </a:rPr>
            <a:t>, </a:t>
          </a:r>
          <a:r>
            <a:rPr lang="en-US" sz="1600" dirty="0" err="1" smtClean="0">
              <a:latin typeface="Courier New" pitchFamily="49" charset="0"/>
              <a:cs typeface="Courier New" pitchFamily="49" charset="0"/>
            </a:rPr>
            <a:t>int</a:t>
          </a:r>
          <a:r>
            <a:rPr lang="en-US" sz="1600" dirty="0" smtClean="0">
              <a:latin typeface="Calibri" pitchFamily="34" charset="0"/>
              <a:cs typeface="Calibri" pitchFamily="34" charset="0"/>
            </a:rPr>
            <a:t>, </a:t>
          </a:r>
          <a:r>
            <a:rPr lang="en-US" sz="1600" dirty="0" smtClean="0">
              <a:latin typeface="Courier New" pitchFamily="49" charset="0"/>
              <a:cs typeface="Courier New" pitchFamily="49" charset="0"/>
            </a:rPr>
            <a:t>float</a:t>
          </a:r>
          <a:r>
            <a:rPr lang="en-US" sz="1600" dirty="0" smtClean="0">
              <a:latin typeface="Calibri" pitchFamily="34" charset="0"/>
              <a:cs typeface="Calibri" pitchFamily="34" charset="0"/>
            </a:rPr>
            <a:t>, </a:t>
          </a:r>
          <a:r>
            <a:rPr lang="en-US" sz="1600" dirty="0" smtClean="0">
              <a:latin typeface="Courier New" pitchFamily="49" charset="0"/>
              <a:cs typeface="Courier New" pitchFamily="49" charset="0"/>
            </a:rPr>
            <a:t>double</a:t>
          </a:r>
          <a:r>
            <a:rPr lang="en-US" sz="1600" dirty="0" smtClean="0">
              <a:latin typeface="Calibri" pitchFamily="34" charset="0"/>
              <a:cs typeface="Calibri" pitchFamily="34" charset="0"/>
            </a:rPr>
            <a:t>, </a:t>
          </a:r>
          <a:r>
            <a:rPr lang="en-US" sz="1600" dirty="0" err="1" smtClean="0">
              <a:latin typeface="Courier New" pitchFamily="49" charset="0"/>
              <a:cs typeface="Courier New" pitchFamily="49" charset="0"/>
            </a:rPr>
            <a:t>boolean</a:t>
          </a:r>
          <a:r>
            <a:rPr lang="en-US" sz="1600" dirty="0" smtClean="0">
              <a:latin typeface="Calibri" pitchFamily="34" charset="0"/>
              <a:cs typeface="Calibri" pitchFamily="34" charset="0"/>
            </a:rPr>
            <a:t>, and so on, but the most common argument is of type </a:t>
          </a:r>
          <a:r>
            <a:rPr lang="en-US" sz="1600" dirty="0" smtClean="0">
              <a:latin typeface="Courier New" pitchFamily="49" charset="0"/>
              <a:cs typeface="Courier New" pitchFamily="49" charset="0"/>
            </a:rPr>
            <a:t>String</a:t>
          </a:r>
          <a:r>
            <a:rPr lang="en-US" sz="1600" dirty="0" smtClean="0">
              <a:latin typeface="Calibri" pitchFamily="34" charset="0"/>
              <a:cs typeface="Calibri" pitchFamily="34" charset="0"/>
            </a:rPr>
            <a:t>.</a:t>
          </a:r>
          <a:endParaRPr lang="en-IN" sz="1600" dirty="0">
            <a:latin typeface="Calibri" pitchFamily="34" charset="0"/>
            <a:cs typeface="Calibri" pitchFamily="34" charset="0"/>
          </a:endParaRPr>
        </a:p>
      </dgm:t>
    </dgm:pt>
    <dgm:pt modelId="{3D255410-8ABC-400F-BFFE-8A35FFC372B0}" type="parTrans" cxnId="{509204C2-2149-459A-AE97-D8C2A7A6C209}">
      <dgm:prSet/>
      <dgm:spPr/>
      <dgm:t>
        <a:bodyPr/>
        <a:lstStyle/>
        <a:p>
          <a:endParaRPr lang="en-US"/>
        </a:p>
      </dgm:t>
    </dgm:pt>
    <dgm:pt modelId="{FA2D1D02-33DB-4574-BB19-9217662A7F2B}" type="sibTrans" cxnId="{509204C2-2149-459A-AE97-D8C2A7A6C209}">
      <dgm:prSet/>
      <dgm:spPr/>
      <dgm:t>
        <a:bodyPr/>
        <a:lstStyle/>
        <a:p>
          <a:endParaRPr lang="en-US"/>
        </a:p>
      </dgm:t>
    </dgm:pt>
    <dgm:pt modelId="{36C88B63-0230-484D-9AD3-6EABB2E45C1D}">
      <dgm:prSet custT="1"/>
      <dgm:spPr/>
      <dgm:t>
        <a:bodyPr/>
        <a:lstStyle/>
        <a:p>
          <a:pPr marL="228600" indent="-228600"/>
          <a:endParaRPr lang="en-IN" sz="1600" dirty="0">
            <a:latin typeface="Calibri" pitchFamily="34" charset="0"/>
            <a:cs typeface="Calibri" pitchFamily="34" charset="0"/>
          </a:endParaRPr>
        </a:p>
      </dgm:t>
    </dgm:pt>
    <dgm:pt modelId="{5A7A5258-6969-4481-A4CB-D671A58F6BC5}" type="parTrans" cxnId="{43701341-3DA7-4339-81AC-D4A4E7CCAE8B}">
      <dgm:prSet/>
      <dgm:spPr/>
      <dgm:t>
        <a:bodyPr/>
        <a:lstStyle/>
        <a:p>
          <a:endParaRPr lang="en-US"/>
        </a:p>
      </dgm:t>
    </dgm:pt>
    <dgm:pt modelId="{9C7EEF9E-2665-4AFE-83C9-CAFCD2F7C67E}" type="sibTrans" cxnId="{43701341-3DA7-4339-81AC-D4A4E7CCAE8B}">
      <dgm:prSet/>
      <dgm:spPr/>
      <dgm:t>
        <a:bodyPr/>
        <a:lstStyle/>
        <a:p>
          <a:endParaRPr lang="en-US"/>
        </a:p>
      </dgm:t>
    </dgm:pt>
    <dgm:pt modelId="{6FC5D7E9-2BD1-4B1C-893D-A19322A7CA88}">
      <dgm:prSet custT="1"/>
      <dgm:spPr/>
      <dgm:t>
        <a:bodyPr/>
        <a:lstStyle/>
        <a:p>
          <a:pPr marL="228600" indent="-228600"/>
          <a:endParaRPr lang="en-IN" sz="1600" dirty="0">
            <a:latin typeface="Calibri" pitchFamily="34" charset="0"/>
            <a:cs typeface="Calibri" pitchFamily="34" charset="0"/>
          </a:endParaRPr>
        </a:p>
      </dgm:t>
    </dgm:pt>
    <dgm:pt modelId="{08C64493-4E4B-483A-A2C0-04E4B91829DA}" type="parTrans" cxnId="{B93423EB-9B18-4631-907C-9C0A57DB7C40}">
      <dgm:prSet/>
      <dgm:spPr/>
      <dgm:t>
        <a:bodyPr/>
        <a:lstStyle/>
        <a:p>
          <a:endParaRPr lang="en-US"/>
        </a:p>
      </dgm:t>
    </dgm:pt>
    <dgm:pt modelId="{2154D8CC-40E6-4076-BC59-0283C33D57AE}" type="sibTrans" cxnId="{B93423EB-9B18-4631-907C-9C0A57DB7C40}">
      <dgm:prSet/>
      <dgm:spPr/>
      <dgm:t>
        <a:bodyPr/>
        <a:lstStyle/>
        <a:p>
          <a:endParaRPr lang="en-US"/>
        </a:p>
      </dgm:t>
    </dgm:pt>
    <dgm:pt modelId="{C374906F-93D9-41BC-A13A-B8DC473E4873}">
      <dgm:prSet custT="1"/>
      <dgm:spPr/>
      <dgm:t>
        <a:bodyPr/>
        <a:lstStyle/>
        <a:p>
          <a:pPr marL="114300" indent="-114300"/>
          <a:endParaRPr lang="en-US" sz="1600" dirty="0" smtClean="0">
            <a:latin typeface="Calibri" pitchFamily="34" charset="0"/>
            <a:cs typeface="Calibri" pitchFamily="34" charset="0"/>
          </a:endParaRPr>
        </a:p>
      </dgm:t>
    </dgm:pt>
    <dgm:pt modelId="{AC2F0A80-BBB3-4262-8525-5CC9CF58AED0}" type="parTrans" cxnId="{B7E7B109-EB3E-4739-ACF0-6038FE8290D1}">
      <dgm:prSet/>
      <dgm:spPr/>
      <dgm:t>
        <a:bodyPr/>
        <a:lstStyle/>
        <a:p>
          <a:endParaRPr lang="en-US"/>
        </a:p>
      </dgm:t>
    </dgm:pt>
    <dgm:pt modelId="{1E020212-250C-43F9-9978-3A0E5E288503}" type="sibTrans" cxnId="{B7E7B109-EB3E-4739-ACF0-6038FE8290D1}">
      <dgm:prSet/>
      <dgm:spPr/>
      <dgm:t>
        <a:bodyPr/>
        <a:lstStyle/>
        <a:p>
          <a:endParaRPr lang="en-US"/>
        </a:p>
      </dgm:t>
    </dgm:pt>
    <dgm:pt modelId="{726BFED6-59D2-4F7E-90B2-0814C54F0E71}" type="pres">
      <dgm:prSet presAssocID="{77C6A721-0D40-49DF-9896-538D015E2C22}" presName="linear" presStyleCnt="0">
        <dgm:presLayoutVars>
          <dgm:dir/>
          <dgm:animLvl val="lvl"/>
          <dgm:resizeHandles val="exact"/>
        </dgm:presLayoutVars>
      </dgm:prSet>
      <dgm:spPr/>
      <dgm:t>
        <a:bodyPr/>
        <a:lstStyle/>
        <a:p>
          <a:endParaRPr lang="en-IN"/>
        </a:p>
      </dgm:t>
    </dgm:pt>
    <dgm:pt modelId="{9825C2F4-6259-4087-975F-D7E57656305B}" type="pres">
      <dgm:prSet presAssocID="{8A9CBDE3-943D-44B1-AA3B-2C775C191735}" presName="parentLin" presStyleCnt="0"/>
      <dgm:spPr/>
      <dgm:t>
        <a:bodyPr/>
        <a:lstStyle/>
        <a:p>
          <a:endParaRPr lang="en-IN"/>
        </a:p>
      </dgm:t>
    </dgm:pt>
    <dgm:pt modelId="{8AFF8CDB-0AF9-4EA6-BECC-E63ACC5B5E29}" type="pres">
      <dgm:prSet presAssocID="{8A9CBDE3-943D-44B1-AA3B-2C775C191735}" presName="parentLeftMargin" presStyleLbl="node1" presStyleIdx="0" presStyleCnt="1"/>
      <dgm:spPr/>
      <dgm:t>
        <a:bodyPr/>
        <a:lstStyle/>
        <a:p>
          <a:endParaRPr lang="en-IN"/>
        </a:p>
      </dgm:t>
    </dgm:pt>
    <dgm:pt modelId="{944BAB04-7C51-4F32-B3D9-6B3BFE861060}" type="pres">
      <dgm:prSet presAssocID="{8A9CBDE3-943D-44B1-AA3B-2C775C191735}" presName="parentText" presStyleLbl="node1" presStyleIdx="0" presStyleCnt="1" custScaleX="100849" custScaleY="95075">
        <dgm:presLayoutVars>
          <dgm:chMax val="0"/>
          <dgm:bulletEnabled val="1"/>
        </dgm:presLayoutVars>
      </dgm:prSet>
      <dgm:spPr/>
      <dgm:t>
        <a:bodyPr/>
        <a:lstStyle/>
        <a:p>
          <a:endParaRPr lang="en-IN"/>
        </a:p>
      </dgm:t>
    </dgm:pt>
    <dgm:pt modelId="{0B92971E-CD3F-40AB-A72B-D3F249C8A999}" type="pres">
      <dgm:prSet presAssocID="{8A9CBDE3-943D-44B1-AA3B-2C775C191735}" presName="negativeSpace" presStyleCnt="0"/>
      <dgm:spPr/>
      <dgm:t>
        <a:bodyPr/>
        <a:lstStyle/>
        <a:p>
          <a:endParaRPr lang="en-IN"/>
        </a:p>
      </dgm:t>
    </dgm:pt>
    <dgm:pt modelId="{A3794F34-CF38-4878-8BA7-B0E44BC4E8BE}" type="pres">
      <dgm:prSet presAssocID="{8A9CBDE3-943D-44B1-AA3B-2C775C191735}" presName="childText" presStyleLbl="conFgAcc1" presStyleIdx="0" presStyleCnt="1" custLinFactNeighborX="877" custLinFactNeighborY="3451">
        <dgm:presLayoutVars>
          <dgm:bulletEnabled val="1"/>
        </dgm:presLayoutVars>
      </dgm:prSet>
      <dgm:spPr>
        <a:prstGeom prst="rect">
          <a:avLst/>
        </a:prstGeom>
      </dgm:spPr>
      <dgm:t>
        <a:bodyPr/>
        <a:lstStyle/>
        <a:p>
          <a:endParaRPr lang="en-IN"/>
        </a:p>
      </dgm:t>
    </dgm:pt>
  </dgm:ptLst>
  <dgm:cxnLst>
    <dgm:cxn modelId="{619F78A7-E08E-4B48-AA47-92CCC7861812}" srcId="{8A9CBDE3-943D-44B1-AA3B-2C775C191735}" destId="{9FC1ADC8-7F36-47E7-B130-C3A42FC82872}" srcOrd="0" destOrd="0" parTransId="{8C52DD2E-B684-443D-A914-0BE5D3DC3799}" sibTransId="{DBA31889-FDE3-462B-822B-367B3969F235}"/>
    <dgm:cxn modelId="{28B3695A-D39D-41C0-8233-93105EF722F4}" type="presOf" srcId="{CA69DE37-288D-4F0A-95AB-4ED0B35601D0}" destId="{A3794F34-CF38-4878-8BA7-B0E44BC4E8BE}" srcOrd="0" destOrd="4" presId="urn:microsoft.com/office/officeart/2005/8/layout/list1"/>
    <dgm:cxn modelId="{1A165966-E97D-4A9F-855C-2ECEEFE1A151}" srcId="{8A9CBDE3-943D-44B1-AA3B-2C775C191735}" destId="{CA69DE37-288D-4F0A-95AB-4ED0B35601D0}" srcOrd="4" destOrd="0" parTransId="{23C3078A-F2D1-4924-B2B8-A849E9979BBC}" sibTransId="{9770EABC-C328-4151-9E1D-7439C9DFD2EB}"/>
    <dgm:cxn modelId="{509204C2-2149-459A-AE97-D8C2A7A6C209}" srcId="{8A9CBDE3-943D-44B1-AA3B-2C775C191735}" destId="{46B09035-883C-4488-A5A2-78D7F1352329}" srcOrd="2" destOrd="0" parTransId="{3D255410-8ABC-400F-BFFE-8A35FFC372B0}" sibTransId="{FA2D1D02-33DB-4574-BB19-9217662A7F2B}"/>
    <dgm:cxn modelId="{EB5CEC39-DA9C-40E6-AA06-6FC3DDDD7BA4}" type="presOf" srcId="{36C88B63-0230-484D-9AD3-6EABB2E45C1D}" destId="{A3794F34-CF38-4878-8BA7-B0E44BC4E8BE}" srcOrd="0" destOrd="1" presId="urn:microsoft.com/office/officeart/2005/8/layout/list1"/>
    <dgm:cxn modelId="{89C36842-3424-42A9-8E49-B4F97F212386}" srcId="{8A9CBDE3-943D-44B1-AA3B-2C775C191735}" destId="{B00B338A-3592-41D5-AC75-133E08C6128E}" srcOrd="8" destOrd="0" parTransId="{FB9E8AAF-86A2-46EB-BFE5-8737A1843B00}" sibTransId="{7DB35E6A-E202-4AFA-ACA4-0657B33D8C1E}"/>
    <dgm:cxn modelId="{737B2410-9EB2-449A-AC3D-1783AEE1AFBF}" srcId="{8A9CBDE3-943D-44B1-AA3B-2C775C191735}" destId="{BE5B447D-CB32-4429-8DBA-3CE9B1513F3A}" srcOrd="7" destOrd="0" parTransId="{01EFD151-73F0-434C-BEF9-996257BA0A5D}" sibTransId="{E0DB1DB2-9E68-4A65-BF04-78299955F9F0}"/>
    <dgm:cxn modelId="{422F17A9-4160-446E-B3C6-28E25F06E9D0}" type="presOf" srcId="{BE5B447D-CB32-4429-8DBA-3CE9B1513F3A}" destId="{A3794F34-CF38-4878-8BA7-B0E44BC4E8BE}" srcOrd="0" destOrd="7" presId="urn:microsoft.com/office/officeart/2005/8/layout/list1"/>
    <dgm:cxn modelId="{99D4FF0A-B8F6-4222-98FB-B2D7D157B4B4}" type="presOf" srcId="{46B09035-883C-4488-A5A2-78D7F1352329}" destId="{A3794F34-CF38-4878-8BA7-B0E44BC4E8BE}" srcOrd="0" destOrd="2" presId="urn:microsoft.com/office/officeart/2005/8/layout/list1"/>
    <dgm:cxn modelId="{B7E7B109-EB3E-4739-ACF0-6038FE8290D1}" srcId="{8A9CBDE3-943D-44B1-AA3B-2C775C191735}" destId="{C374906F-93D9-41BC-A13A-B8DC473E4873}" srcOrd="5" destOrd="0" parTransId="{AC2F0A80-BBB3-4262-8525-5CC9CF58AED0}" sibTransId="{1E020212-250C-43F9-9978-3A0E5E288503}"/>
    <dgm:cxn modelId="{E40C3A4E-EECC-4E49-AF75-6FA46250BACB}" type="presOf" srcId="{2627AF87-F472-4E8D-A420-DFB512B6DA1A}" destId="{A3794F34-CF38-4878-8BA7-B0E44BC4E8BE}" srcOrd="0" destOrd="9" presId="urn:microsoft.com/office/officeart/2005/8/layout/list1"/>
    <dgm:cxn modelId="{B93423EB-9B18-4631-907C-9C0A57DB7C40}" srcId="{8A9CBDE3-943D-44B1-AA3B-2C775C191735}" destId="{6FC5D7E9-2BD1-4B1C-893D-A19322A7CA88}" srcOrd="3" destOrd="0" parTransId="{08C64493-4E4B-483A-A2C0-04E4B91829DA}" sibTransId="{2154D8CC-40E6-4076-BC59-0283C33D57AE}"/>
    <dgm:cxn modelId="{E5FA751D-405F-46A2-BB76-2CE0F184ADF7}" type="presOf" srcId="{8C801244-FA5A-451B-9C6C-45928CE59EE9}" destId="{A3794F34-CF38-4878-8BA7-B0E44BC4E8BE}" srcOrd="0" destOrd="6" presId="urn:microsoft.com/office/officeart/2005/8/layout/list1"/>
    <dgm:cxn modelId="{BB892DD9-A5A2-4E0B-A864-EE22C78C50E9}" srcId="{8A9CBDE3-943D-44B1-AA3B-2C775C191735}" destId="{2627AF87-F472-4E8D-A420-DFB512B6DA1A}" srcOrd="9" destOrd="0" parTransId="{F8C0B13F-8301-499A-9525-CDC353281A1B}" sibTransId="{8FB51B59-76D1-4E36-A3CE-7E0838DECF54}"/>
    <dgm:cxn modelId="{B5050607-59F8-4873-83B7-AD8C944AC5C0}" srcId="{8A9CBDE3-943D-44B1-AA3B-2C775C191735}" destId="{8C801244-FA5A-451B-9C6C-45928CE59EE9}" srcOrd="6" destOrd="0" parTransId="{F96ADE28-CB31-4F74-B243-7487099CD8A1}" sibTransId="{3DA8EB63-DFA4-4098-8D2D-0D6715EA8DD5}"/>
    <dgm:cxn modelId="{8344761F-266B-4E07-A932-5D8A4D2238AA}" type="presOf" srcId="{B00B338A-3592-41D5-AC75-133E08C6128E}" destId="{A3794F34-CF38-4878-8BA7-B0E44BC4E8BE}" srcOrd="0" destOrd="8" presId="urn:microsoft.com/office/officeart/2005/8/layout/list1"/>
    <dgm:cxn modelId="{633641DA-9599-4ECB-A1D7-A7CD724E8A3C}" type="presOf" srcId="{77C6A721-0D40-49DF-9896-538D015E2C22}" destId="{726BFED6-59D2-4F7E-90B2-0814C54F0E71}" srcOrd="0" destOrd="0" presId="urn:microsoft.com/office/officeart/2005/8/layout/list1"/>
    <dgm:cxn modelId="{CEB1234E-AE20-4B04-9DCA-5D7CE06D61A7}" type="presOf" srcId="{C374906F-93D9-41BC-A13A-B8DC473E4873}" destId="{A3794F34-CF38-4878-8BA7-B0E44BC4E8BE}" srcOrd="0" destOrd="5" presId="urn:microsoft.com/office/officeart/2005/8/layout/list1"/>
    <dgm:cxn modelId="{43701341-3DA7-4339-81AC-D4A4E7CCAE8B}" srcId="{8A9CBDE3-943D-44B1-AA3B-2C775C191735}" destId="{36C88B63-0230-484D-9AD3-6EABB2E45C1D}" srcOrd="1" destOrd="0" parTransId="{5A7A5258-6969-4481-A4CB-D671A58F6BC5}" sibTransId="{9C7EEF9E-2665-4AFE-83C9-CAFCD2F7C67E}"/>
    <dgm:cxn modelId="{CCAFCDD4-88C8-45E7-9DD8-FE18EA66DADF}" type="presOf" srcId="{8A9CBDE3-943D-44B1-AA3B-2C775C191735}" destId="{944BAB04-7C51-4F32-B3D9-6B3BFE861060}" srcOrd="1" destOrd="0" presId="urn:microsoft.com/office/officeart/2005/8/layout/list1"/>
    <dgm:cxn modelId="{3C413642-3007-4C9A-A71A-5BF29F80749E}" srcId="{77C6A721-0D40-49DF-9896-538D015E2C22}" destId="{8A9CBDE3-943D-44B1-AA3B-2C775C191735}" srcOrd="0" destOrd="0" parTransId="{47F20488-F57B-4EAA-AC28-0E61598F5785}" sibTransId="{4BE0501D-50E8-49B5-950C-96E7596EBD91}"/>
    <dgm:cxn modelId="{AAACB11F-2D32-43BE-83E6-93876787A2F7}" type="presOf" srcId="{9FC1ADC8-7F36-47E7-B130-C3A42FC82872}" destId="{A3794F34-CF38-4878-8BA7-B0E44BC4E8BE}" srcOrd="0" destOrd="0" presId="urn:microsoft.com/office/officeart/2005/8/layout/list1"/>
    <dgm:cxn modelId="{21A2175C-FF59-4AB0-BF01-4EA18B4C53B2}" type="presOf" srcId="{6FC5D7E9-2BD1-4B1C-893D-A19322A7CA88}" destId="{A3794F34-CF38-4878-8BA7-B0E44BC4E8BE}" srcOrd="0" destOrd="3" presId="urn:microsoft.com/office/officeart/2005/8/layout/list1"/>
    <dgm:cxn modelId="{7BFA7826-5CFB-40E3-B258-B375F054A9A5}" type="presOf" srcId="{8A9CBDE3-943D-44B1-AA3B-2C775C191735}" destId="{8AFF8CDB-0AF9-4EA6-BECC-E63ACC5B5E29}" srcOrd="0" destOrd="0" presId="urn:microsoft.com/office/officeart/2005/8/layout/list1"/>
    <dgm:cxn modelId="{7C45FEC6-3406-44F7-887D-CA33B984664F}" type="presParOf" srcId="{726BFED6-59D2-4F7E-90B2-0814C54F0E71}" destId="{9825C2F4-6259-4087-975F-D7E57656305B}" srcOrd="0" destOrd="0" presId="urn:microsoft.com/office/officeart/2005/8/layout/list1"/>
    <dgm:cxn modelId="{D18C1301-3F8A-4EF6-84B5-3AE41D583489}" type="presParOf" srcId="{9825C2F4-6259-4087-975F-D7E57656305B}" destId="{8AFF8CDB-0AF9-4EA6-BECC-E63ACC5B5E29}" srcOrd="0" destOrd="0" presId="urn:microsoft.com/office/officeart/2005/8/layout/list1"/>
    <dgm:cxn modelId="{7C209B22-6095-401F-9639-89C34DB0DDBD}" type="presParOf" srcId="{9825C2F4-6259-4087-975F-D7E57656305B}" destId="{944BAB04-7C51-4F32-B3D9-6B3BFE861060}" srcOrd="1" destOrd="0" presId="urn:microsoft.com/office/officeart/2005/8/layout/list1"/>
    <dgm:cxn modelId="{30D3083D-0B45-415E-8628-56FB297C11FA}" type="presParOf" srcId="{726BFED6-59D2-4F7E-90B2-0814C54F0E71}" destId="{0B92971E-CD3F-40AB-A72B-D3F249C8A999}" srcOrd="1" destOrd="0" presId="urn:microsoft.com/office/officeart/2005/8/layout/list1"/>
    <dgm:cxn modelId="{5926B070-80FC-4050-A6BB-0FE3C5BA04C2}" type="presParOf" srcId="{726BFED6-59D2-4F7E-90B2-0814C54F0E71}" destId="{A3794F34-CF38-4878-8BA7-B0E44BC4E8BE}" srcOrd="2"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77C6A721-0D40-49DF-9896-538D015E2C22}" type="doc">
      <dgm:prSet loTypeId="urn:microsoft.com/office/officeart/2005/8/layout/list1" loCatId="list" qsTypeId="urn:microsoft.com/office/officeart/2005/8/quickstyle/3d3" qsCatId="3D" csTypeId="urn:microsoft.com/office/officeart/2005/8/colors/colorful3" csCatId="colorful" phldr="1"/>
      <dgm:spPr/>
      <dgm:t>
        <a:bodyPr/>
        <a:lstStyle/>
        <a:p>
          <a:endParaRPr lang="en-IN"/>
        </a:p>
      </dgm:t>
    </dgm:pt>
    <dgm:pt modelId="{8A9CBDE3-943D-44B1-AA3B-2C775C191735}">
      <dgm:prSet phldrT="[Text]" custT="1"/>
      <dgm:spPr/>
      <dgm:t>
        <a:bodyPr/>
        <a:lstStyle/>
        <a:p>
          <a:r>
            <a:rPr lang="en-US" sz="1600" b="0" dirty="0" smtClean="0">
              <a:latin typeface="Courier New" pitchFamily="49" charset="0"/>
              <a:cs typeface="Courier New" pitchFamily="49" charset="0"/>
            </a:rPr>
            <a:t>insert()</a:t>
          </a:r>
          <a:endParaRPr lang="en-IN" sz="1600" b="0" dirty="0">
            <a:latin typeface="Courier New" pitchFamily="49" charset="0"/>
            <a:cs typeface="Courier New" pitchFamily="49" charset="0"/>
          </a:endParaRPr>
        </a:p>
      </dgm:t>
    </dgm:pt>
    <dgm:pt modelId="{47F20488-F57B-4EAA-AC28-0E61598F5785}" type="parTrans" cxnId="{3C413642-3007-4C9A-A71A-5BF29F80749E}">
      <dgm:prSet/>
      <dgm:spPr/>
      <dgm:t>
        <a:bodyPr/>
        <a:lstStyle/>
        <a:p>
          <a:endParaRPr lang="en-IN"/>
        </a:p>
      </dgm:t>
    </dgm:pt>
    <dgm:pt modelId="{4BE0501D-50E8-49B5-950C-96E7596EBD91}" type="sibTrans" cxnId="{3C413642-3007-4C9A-A71A-5BF29F80749E}">
      <dgm:prSet/>
      <dgm:spPr/>
      <dgm:t>
        <a:bodyPr/>
        <a:lstStyle/>
        <a:p>
          <a:endParaRPr lang="en-IN"/>
        </a:p>
      </dgm:t>
    </dgm:pt>
    <dgm:pt modelId="{9FC1ADC8-7F36-47E7-B130-C3A42FC82872}">
      <dgm:prSet custT="1"/>
      <dgm:spPr/>
      <dgm:t>
        <a:bodyPr/>
        <a:lstStyle/>
        <a:p>
          <a:pPr marL="228600" indent="-228600" defTabSz="711200"/>
          <a:r>
            <a:rPr lang="en-US" sz="1600" dirty="0" smtClean="0">
              <a:latin typeface="Calibri" pitchFamily="34" charset="0"/>
              <a:cs typeface="Calibri" pitchFamily="34" charset="0"/>
            </a:rPr>
            <a:t>The </a:t>
          </a:r>
          <a:r>
            <a:rPr lang="en-US" sz="1600" dirty="0" smtClean="0">
              <a:latin typeface="Courier New" pitchFamily="49" charset="0"/>
              <a:cs typeface="Courier New" pitchFamily="49" charset="0"/>
            </a:rPr>
            <a:t>insert()</a:t>
          </a:r>
          <a:r>
            <a:rPr lang="en-US" sz="1600" dirty="0" smtClean="0">
              <a:latin typeface="Calibri" pitchFamily="34" charset="0"/>
              <a:cs typeface="Calibri" pitchFamily="34" charset="0"/>
            </a:rPr>
            <a:t> method is used to insert one string into another. </a:t>
          </a:r>
        </a:p>
      </dgm:t>
    </dgm:pt>
    <dgm:pt modelId="{8C52DD2E-B684-443D-A914-0BE5D3DC3799}" type="parTrans" cxnId="{619F78A7-E08E-4B48-AA47-92CCC7861812}">
      <dgm:prSet/>
      <dgm:spPr/>
      <dgm:t>
        <a:bodyPr/>
        <a:lstStyle/>
        <a:p>
          <a:endParaRPr lang="en-IN"/>
        </a:p>
      </dgm:t>
    </dgm:pt>
    <dgm:pt modelId="{DBA31889-FDE3-462B-822B-367B3969F235}" type="sibTrans" cxnId="{619F78A7-E08E-4B48-AA47-92CCC7861812}">
      <dgm:prSet/>
      <dgm:spPr/>
      <dgm:t>
        <a:bodyPr/>
        <a:lstStyle/>
        <a:p>
          <a:endParaRPr lang="en-IN"/>
        </a:p>
      </dgm:t>
    </dgm:pt>
    <dgm:pt modelId="{B442BBE7-5F9B-40CB-9198-D986F1EE3EA6}">
      <dgm:prSet custT="1"/>
      <dgm:spPr/>
      <dgm:t>
        <a:bodyPr/>
        <a:lstStyle/>
        <a:p>
          <a:pPr marL="457200" indent="-228600" defTabSz="711200"/>
          <a:r>
            <a:rPr lang="en-US" sz="1600" dirty="0" err="1" smtClean="0">
              <a:latin typeface="Courier New" pitchFamily="49" charset="0"/>
              <a:cs typeface="Courier New" pitchFamily="49" charset="0"/>
            </a:rPr>
            <a:t>StringBuilder</a:t>
          </a:r>
          <a:r>
            <a:rPr lang="en-US" sz="1600" dirty="0" smtClean="0">
              <a:latin typeface="Courier New" pitchFamily="49" charset="0"/>
              <a:cs typeface="Courier New" pitchFamily="49" charset="0"/>
            </a:rPr>
            <a:t> insert(</a:t>
          </a:r>
          <a:r>
            <a:rPr lang="en-US" sz="1600" dirty="0" err="1" smtClean="0">
              <a:latin typeface="Courier New" pitchFamily="49" charset="0"/>
              <a:cs typeface="Courier New" pitchFamily="49" charset="0"/>
            </a:rPr>
            <a:t>int</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insertPosition</a:t>
          </a:r>
          <a:r>
            <a:rPr lang="en-US" sz="1600" dirty="0" smtClean="0">
              <a:latin typeface="Courier New" pitchFamily="49" charset="0"/>
              <a:cs typeface="Courier New" pitchFamily="49" charset="0"/>
            </a:rPr>
            <a:t>, String </a:t>
          </a:r>
          <a:r>
            <a:rPr lang="en-US" sz="1600" dirty="0" err="1" smtClean="0">
              <a:latin typeface="Courier New" pitchFamily="49" charset="0"/>
              <a:cs typeface="Courier New" pitchFamily="49" charset="0"/>
            </a:rPr>
            <a:t>str</a:t>
          </a:r>
          <a:r>
            <a:rPr lang="en-US" sz="1600" dirty="0" smtClean="0">
              <a:latin typeface="Courier New" pitchFamily="49" charset="0"/>
              <a:cs typeface="Courier New" pitchFamily="49" charset="0"/>
            </a:rPr>
            <a:t>)</a:t>
          </a:r>
        </a:p>
      </dgm:t>
    </dgm:pt>
    <dgm:pt modelId="{E722730E-2047-4934-BEBA-7991B30112F9}" type="parTrans" cxnId="{707BF853-D6C4-45BF-87E6-C17AFA820FBC}">
      <dgm:prSet/>
      <dgm:spPr/>
      <dgm:t>
        <a:bodyPr/>
        <a:lstStyle/>
        <a:p>
          <a:endParaRPr lang="en-US"/>
        </a:p>
      </dgm:t>
    </dgm:pt>
    <dgm:pt modelId="{3CEDB93F-7DA8-462D-9DE7-483B3F6E1280}" type="sibTrans" cxnId="{707BF853-D6C4-45BF-87E6-C17AFA820FBC}">
      <dgm:prSet/>
      <dgm:spPr/>
      <dgm:t>
        <a:bodyPr/>
        <a:lstStyle/>
        <a:p>
          <a:endParaRPr lang="en-US"/>
        </a:p>
      </dgm:t>
    </dgm:pt>
    <dgm:pt modelId="{1544C6B7-D4E8-4D84-BFBF-E315542A868C}">
      <dgm:prSet custT="1"/>
      <dgm:spPr/>
      <dgm:t>
        <a:bodyPr/>
        <a:lstStyle/>
        <a:p>
          <a:pPr marL="457200" indent="-228600" defTabSz="711200"/>
          <a:r>
            <a:rPr lang="en-US" sz="1600" dirty="0" smtClean="0">
              <a:latin typeface="Courier New" pitchFamily="49" charset="0"/>
              <a:cs typeface="Courier New" pitchFamily="49" charset="0"/>
            </a:rPr>
            <a:t>StringBuilder insert(int insertPosition, char ch)</a:t>
          </a:r>
        </a:p>
      </dgm:t>
    </dgm:pt>
    <dgm:pt modelId="{0ECF9716-E609-4210-BA3C-E0AC2EAD01E0}" type="parTrans" cxnId="{9C542776-7C85-48C8-9D6D-9FDBBB3F9A52}">
      <dgm:prSet/>
      <dgm:spPr/>
      <dgm:t>
        <a:bodyPr/>
        <a:lstStyle/>
        <a:p>
          <a:endParaRPr lang="en-US"/>
        </a:p>
      </dgm:t>
    </dgm:pt>
    <dgm:pt modelId="{BA68165A-E089-448A-92FA-AAB37B3B57FB}" type="sibTrans" cxnId="{9C542776-7C85-48C8-9D6D-9FDBBB3F9A52}">
      <dgm:prSet/>
      <dgm:spPr/>
      <dgm:t>
        <a:bodyPr/>
        <a:lstStyle/>
        <a:p>
          <a:endParaRPr lang="en-US"/>
        </a:p>
      </dgm:t>
    </dgm:pt>
    <dgm:pt modelId="{25E5B274-3F83-4F78-B3AA-999EC87B10E2}">
      <dgm:prSet custT="1"/>
      <dgm:spPr/>
      <dgm:t>
        <a:bodyPr/>
        <a:lstStyle/>
        <a:p>
          <a:pPr marL="457200" indent="-228600" defTabSz="711200"/>
          <a:r>
            <a:rPr lang="en-US" sz="1600" dirty="0" smtClean="0">
              <a:latin typeface="Courier New" pitchFamily="49" charset="0"/>
              <a:cs typeface="Courier New" pitchFamily="49" charset="0"/>
            </a:rPr>
            <a:t>StringBuilder insert(int insertPosition, float f)</a:t>
          </a:r>
        </a:p>
      </dgm:t>
    </dgm:pt>
    <dgm:pt modelId="{1A38C6AF-77FB-449D-8B3C-5293B92B84F9}" type="parTrans" cxnId="{415AA815-0C80-4B06-86B0-76C7F97B16F5}">
      <dgm:prSet/>
      <dgm:spPr/>
      <dgm:t>
        <a:bodyPr/>
        <a:lstStyle/>
        <a:p>
          <a:endParaRPr lang="en-US"/>
        </a:p>
      </dgm:t>
    </dgm:pt>
    <dgm:pt modelId="{26E0EFDF-7ED0-4807-B1BF-5ADAF7492C10}" type="sibTrans" cxnId="{415AA815-0C80-4B06-86B0-76C7F97B16F5}">
      <dgm:prSet/>
      <dgm:spPr/>
      <dgm:t>
        <a:bodyPr/>
        <a:lstStyle/>
        <a:p>
          <a:endParaRPr lang="en-US"/>
        </a:p>
      </dgm:t>
    </dgm:pt>
    <dgm:pt modelId="{260094A6-4028-4316-8DAC-232C0921B8F5}">
      <dgm:prSet custT="1"/>
      <dgm:spPr/>
      <dgm:t>
        <a:bodyPr/>
        <a:lstStyle/>
        <a:p>
          <a:pPr marL="228600" indent="-228600" defTabSz="711200"/>
          <a:r>
            <a:rPr lang="en-US" sz="1600" dirty="0" smtClean="0">
              <a:latin typeface="Calibri" pitchFamily="34" charset="0"/>
              <a:cs typeface="Calibri" pitchFamily="34" charset="0"/>
            </a:rPr>
            <a:t>For example,</a:t>
          </a:r>
        </a:p>
      </dgm:t>
    </dgm:pt>
    <dgm:pt modelId="{093FB35A-00C4-4F87-81BF-3F01F2BDAABB}" type="parTrans" cxnId="{0E250B81-4844-493E-9FE2-4E61E1ADF62D}">
      <dgm:prSet/>
      <dgm:spPr/>
      <dgm:t>
        <a:bodyPr/>
        <a:lstStyle/>
        <a:p>
          <a:endParaRPr lang="en-US"/>
        </a:p>
      </dgm:t>
    </dgm:pt>
    <dgm:pt modelId="{B4AE5FCC-C23B-481B-9729-ADD3250F91A6}" type="sibTrans" cxnId="{0E250B81-4844-493E-9FE2-4E61E1ADF62D}">
      <dgm:prSet/>
      <dgm:spPr/>
      <dgm:t>
        <a:bodyPr/>
        <a:lstStyle/>
        <a:p>
          <a:endParaRPr lang="en-US"/>
        </a:p>
      </dgm:t>
    </dgm:pt>
    <dgm:pt modelId="{9F4D5913-2FD8-4555-A0CD-9A43548AF31A}">
      <dgm:prSet custT="1"/>
      <dgm:spPr/>
      <dgm:t>
        <a:bodyPr/>
        <a:lstStyle/>
        <a:p>
          <a:pPr marL="342900" indent="-171450" defTabSz="711200"/>
          <a:r>
            <a:rPr lang="en-US" sz="1600" dirty="0" err="1" smtClean="0">
              <a:latin typeface="Courier New" pitchFamily="49" charset="0"/>
              <a:cs typeface="Courier New" pitchFamily="49" charset="0"/>
            </a:rPr>
            <a:t>StringBuilder</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str</a:t>
          </a:r>
          <a:r>
            <a:rPr lang="en-US" sz="1600" dirty="0" smtClean="0">
              <a:latin typeface="Courier New" pitchFamily="49" charset="0"/>
              <a:cs typeface="Courier New" pitchFamily="49" charset="0"/>
            </a:rPr>
            <a:t> = new </a:t>
          </a:r>
          <a:r>
            <a:rPr lang="en-US" sz="1600" dirty="0" err="1" smtClean="0">
              <a:latin typeface="Courier New" pitchFamily="49" charset="0"/>
              <a:cs typeface="Courier New" pitchFamily="49" charset="0"/>
            </a:rPr>
            <a:t>StringBuilder</a:t>
          </a:r>
          <a:r>
            <a:rPr lang="en-US" sz="1600" dirty="0" smtClean="0">
              <a:latin typeface="Courier New" pitchFamily="49" charset="0"/>
              <a:cs typeface="Courier New" pitchFamily="49" charset="0"/>
            </a:rPr>
            <a:t>(“JAVA 7 ”);</a:t>
          </a:r>
        </a:p>
      </dgm:t>
    </dgm:pt>
    <dgm:pt modelId="{6AD152DB-8F1B-4694-ACEC-4673D611702F}" type="parTrans" cxnId="{C701BB2C-0526-4D49-A4B9-4B610B4358C4}">
      <dgm:prSet/>
      <dgm:spPr/>
      <dgm:t>
        <a:bodyPr/>
        <a:lstStyle/>
        <a:p>
          <a:endParaRPr lang="en-US"/>
        </a:p>
      </dgm:t>
    </dgm:pt>
    <dgm:pt modelId="{9751BAD2-F9DD-4626-8EEA-F3044E51624C}" type="sibTrans" cxnId="{C701BB2C-0526-4D49-A4B9-4B610B4358C4}">
      <dgm:prSet/>
      <dgm:spPr/>
      <dgm:t>
        <a:bodyPr/>
        <a:lstStyle/>
        <a:p>
          <a:endParaRPr lang="en-US"/>
        </a:p>
      </dgm:t>
    </dgm:pt>
    <dgm:pt modelId="{A4123377-1FBC-4EAF-A354-FCF14CE17F8F}">
      <dgm:prSet custT="1"/>
      <dgm:spPr/>
      <dgm:t>
        <a:bodyPr/>
        <a:lstStyle/>
        <a:p>
          <a:pPr marL="342900" indent="-171450" defTabSz="2679700">
            <a:tabLst>
              <a:tab pos="6629400" algn="l"/>
            </a:tabLst>
          </a:pPr>
          <a:r>
            <a:rPr lang="en-US" sz="1600" dirty="0" smtClean="0">
              <a:latin typeface="Courier New" pitchFamily="49" charset="0"/>
              <a:cs typeface="Courier New" pitchFamily="49" charset="0"/>
            </a:rPr>
            <a:t>System.out.println(str.insert(5, “SE”); </a:t>
          </a:r>
          <a:br>
            <a:rPr lang="en-US" sz="1600" dirty="0" smtClean="0">
              <a:latin typeface="Courier New" pitchFamily="49" charset="0"/>
              <a:cs typeface="Courier New" pitchFamily="49" charset="0"/>
            </a:rPr>
          </a:br>
          <a:r>
            <a:rPr lang="en-US" sz="1600" dirty="0" smtClean="0">
              <a:latin typeface="Courier New" pitchFamily="49" charset="0"/>
              <a:cs typeface="Courier New" pitchFamily="49" charset="0"/>
            </a:rPr>
            <a:t> // output: JAVA SE 7</a:t>
          </a:r>
        </a:p>
      </dgm:t>
    </dgm:pt>
    <dgm:pt modelId="{114E8D4F-FD02-4FC9-A6E3-569912ACC4A5}" type="parTrans" cxnId="{01EE3BFB-194B-466C-B4B0-5D28E2ABA104}">
      <dgm:prSet/>
      <dgm:spPr/>
      <dgm:t>
        <a:bodyPr/>
        <a:lstStyle/>
        <a:p>
          <a:endParaRPr lang="en-US"/>
        </a:p>
      </dgm:t>
    </dgm:pt>
    <dgm:pt modelId="{68609389-5BD1-4CEE-A258-967D341DA8DA}" type="sibTrans" cxnId="{01EE3BFB-194B-466C-B4B0-5D28E2ABA104}">
      <dgm:prSet/>
      <dgm:spPr/>
      <dgm:t>
        <a:bodyPr/>
        <a:lstStyle/>
        <a:p>
          <a:endParaRPr lang="en-US"/>
        </a:p>
      </dgm:t>
    </dgm:pt>
    <dgm:pt modelId="{FC7EDDD0-7703-418E-A01D-DFB0A006F0BE}">
      <dgm:prSet custT="1"/>
      <dgm:spPr/>
      <dgm:t>
        <a:bodyPr/>
        <a:lstStyle/>
        <a:p>
          <a:pPr marL="228600" indent="-228600" defTabSz="711200"/>
          <a:r>
            <a:rPr lang="en-US" sz="1600" dirty="0" smtClean="0">
              <a:latin typeface="Calibri" pitchFamily="34" charset="0"/>
              <a:cs typeface="Calibri" pitchFamily="34" charset="0"/>
            </a:rPr>
            <a:t>It calls the </a:t>
          </a:r>
          <a:r>
            <a:rPr lang="en-US" sz="1600" dirty="0" err="1" smtClean="0">
              <a:latin typeface="Courier New" pitchFamily="49" charset="0"/>
              <a:cs typeface="Courier New" pitchFamily="49" charset="0"/>
            </a:rPr>
            <a:t>String.valueOf</a:t>
          </a:r>
          <a:r>
            <a:rPr lang="en-US" sz="1600" dirty="0" smtClean="0">
              <a:latin typeface="Courier New" pitchFamily="49" charset="0"/>
              <a:cs typeface="Courier New" pitchFamily="49" charset="0"/>
            </a:rPr>
            <a:t>()</a:t>
          </a:r>
          <a:r>
            <a:rPr lang="en-US" sz="1600" dirty="0" smtClean="0">
              <a:latin typeface="Calibri" pitchFamily="34" charset="0"/>
              <a:cs typeface="Calibri" pitchFamily="34" charset="0"/>
            </a:rPr>
            <a:t> method to obtain the string representation of the value. </a:t>
          </a:r>
        </a:p>
      </dgm:t>
    </dgm:pt>
    <dgm:pt modelId="{E572334A-B965-4D2D-AFA4-040DBDEC2DBA}" type="parTrans" cxnId="{6395243E-C420-4375-B841-73D22E2969DC}">
      <dgm:prSet/>
      <dgm:spPr/>
      <dgm:t>
        <a:bodyPr/>
        <a:lstStyle/>
        <a:p>
          <a:endParaRPr lang="en-US"/>
        </a:p>
      </dgm:t>
    </dgm:pt>
    <dgm:pt modelId="{0D6DADF2-3C71-4AB8-867D-A398C14473BD}" type="sibTrans" cxnId="{6395243E-C420-4375-B841-73D22E2969DC}">
      <dgm:prSet/>
      <dgm:spPr/>
      <dgm:t>
        <a:bodyPr/>
        <a:lstStyle/>
        <a:p>
          <a:endParaRPr lang="en-US"/>
        </a:p>
      </dgm:t>
    </dgm:pt>
    <dgm:pt modelId="{E82FA07D-B9EE-4D5C-AABA-422A51069151}">
      <dgm:prSet custT="1"/>
      <dgm:spPr/>
      <dgm:t>
        <a:bodyPr/>
        <a:lstStyle/>
        <a:p>
          <a:pPr marL="228600" indent="-228600" defTabSz="711200"/>
          <a:r>
            <a:rPr lang="en-US" sz="1600" dirty="0" smtClean="0">
              <a:latin typeface="Calibri" pitchFamily="34" charset="0"/>
              <a:cs typeface="Calibri" pitchFamily="34" charset="0"/>
            </a:rPr>
            <a:t>The new string is inserted into the invoking </a:t>
          </a:r>
          <a:r>
            <a:rPr lang="en-US" sz="1600" dirty="0" err="1" smtClean="0">
              <a:latin typeface="Courier New" pitchFamily="49" charset="0"/>
              <a:cs typeface="Courier New" pitchFamily="49" charset="0"/>
            </a:rPr>
            <a:t>StringBuilder</a:t>
          </a:r>
          <a:r>
            <a:rPr lang="en-US" sz="1600" dirty="0" smtClean="0">
              <a:latin typeface="Calibri" pitchFamily="34" charset="0"/>
              <a:cs typeface="Calibri" pitchFamily="34" charset="0"/>
            </a:rPr>
            <a:t> object. </a:t>
          </a:r>
        </a:p>
      </dgm:t>
    </dgm:pt>
    <dgm:pt modelId="{7BBBFAEB-360C-4D6B-B37B-F16547B26691}" type="parTrans" cxnId="{5F2DB651-8CAB-4B85-A6E0-4E9CB289F90A}">
      <dgm:prSet/>
      <dgm:spPr/>
      <dgm:t>
        <a:bodyPr/>
        <a:lstStyle/>
        <a:p>
          <a:endParaRPr lang="en-US"/>
        </a:p>
      </dgm:t>
    </dgm:pt>
    <dgm:pt modelId="{FB6493BD-B935-491A-A26E-FD4F1E1859A3}" type="sibTrans" cxnId="{5F2DB651-8CAB-4B85-A6E0-4E9CB289F90A}">
      <dgm:prSet/>
      <dgm:spPr/>
      <dgm:t>
        <a:bodyPr/>
        <a:lstStyle/>
        <a:p>
          <a:endParaRPr lang="en-US"/>
        </a:p>
      </dgm:t>
    </dgm:pt>
    <dgm:pt modelId="{0D916084-7B17-471A-A05C-00E9BC94547A}">
      <dgm:prSet custT="1"/>
      <dgm:spPr/>
      <dgm:t>
        <a:bodyPr/>
        <a:lstStyle/>
        <a:p>
          <a:pPr marL="228600" indent="-228600" defTabSz="711200"/>
          <a:r>
            <a:rPr lang="en-US" sz="1600" dirty="0" smtClean="0">
              <a:latin typeface="Calibri" pitchFamily="34" charset="0"/>
              <a:cs typeface="Calibri" pitchFamily="34" charset="0"/>
            </a:rPr>
            <a:t>The </a:t>
          </a:r>
          <a:r>
            <a:rPr lang="en-US" sz="1600" dirty="0" smtClean="0">
              <a:latin typeface="Courier New" pitchFamily="49" charset="0"/>
              <a:cs typeface="Courier New" pitchFamily="49" charset="0"/>
            </a:rPr>
            <a:t>insert()</a:t>
          </a:r>
          <a:r>
            <a:rPr lang="en-US" sz="1600" dirty="0" smtClean="0">
              <a:latin typeface="Calibri" pitchFamily="34" charset="0"/>
              <a:cs typeface="Calibri" pitchFamily="34" charset="0"/>
            </a:rPr>
            <a:t> method has several versions as follows:</a:t>
          </a:r>
        </a:p>
      </dgm:t>
    </dgm:pt>
    <dgm:pt modelId="{23FF0CC7-F3A6-4AAD-B953-81E12C731E1D}" type="parTrans" cxnId="{94B1F015-CE3B-4FA6-8EB9-CE32C648F54D}">
      <dgm:prSet/>
      <dgm:spPr/>
      <dgm:t>
        <a:bodyPr/>
        <a:lstStyle/>
        <a:p>
          <a:endParaRPr lang="en-US"/>
        </a:p>
      </dgm:t>
    </dgm:pt>
    <dgm:pt modelId="{448F6F7C-3638-4F20-A1FD-75E6F412B45F}" type="sibTrans" cxnId="{94B1F015-CE3B-4FA6-8EB9-CE32C648F54D}">
      <dgm:prSet/>
      <dgm:spPr/>
      <dgm:t>
        <a:bodyPr/>
        <a:lstStyle/>
        <a:p>
          <a:endParaRPr lang="en-US"/>
        </a:p>
      </dgm:t>
    </dgm:pt>
    <dgm:pt modelId="{8C84F620-9324-438B-9BD6-6269C1D6ECF7}">
      <dgm:prSet custT="1"/>
      <dgm:spPr/>
      <dgm:t>
        <a:bodyPr/>
        <a:lstStyle/>
        <a:p>
          <a:pPr marL="228600" indent="-228600" defTabSz="711200"/>
          <a:endParaRPr lang="en-US" sz="1600" dirty="0" smtClean="0">
            <a:latin typeface="Calibri" pitchFamily="34" charset="0"/>
            <a:cs typeface="Calibri" pitchFamily="34" charset="0"/>
          </a:endParaRPr>
        </a:p>
      </dgm:t>
    </dgm:pt>
    <dgm:pt modelId="{3B6960D3-9091-427B-8DAA-2E95CB384399}" type="parTrans" cxnId="{D8678E8A-9BE5-4733-998C-F7B40354AA4E}">
      <dgm:prSet/>
      <dgm:spPr/>
      <dgm:t>
        <a:bodyPr/>
        <a:lstStyle/>
        <a:p>
          <a:endParaRPr lang="en-US"/>
        </a:p>
      </dgm:t>
    </dgm:pt>
    <dgm:pt modelId="{7B3012FE-F73B-440C-A58B-7A576DE989AA}" type="sibTrans" cxnId="{D8678E8A-9BE5-4733-998C-F7B40354AA4E}">
      <dgm:prSet/>
      <dgm:spPr/>
      <dgm:t>
        <a:bodyPr/>
        <a:lstStyle/>
        <a:p>
          <a:endParaRPr lang="en-US"/>
        </a:p>
      </dgm:t>
    </dgm:pt>
    <dgm:pt modelId="{3EA51C57-C692-4476-B0C7-F6BFA412E284}">
      <dgm:prSet custT="1"/>
      <dgm:spPr/>
      <dgm:t>
        <a:bodyPr/>
        <a:lstStyle/>
        <a:p>
          <a:pPr marL="228600" indent="-228600" defTabSz="711200"/>
          <a:endParaRPr lang="en-US" sz="1600" dirty="0" smtClean="0">
            <a:latin typeface="Calibri" pitchFamily="34" charset="0"/>
            <a:cs typeface="Calibri" pitchFamily="34" charset="0"/>
          </a:endParaRPr>
        </a:p>
      </dgm:t>
    </dgm:pt>
    <dgm:pt modelId="{913F4CAA-3905-4055-8965-0E15A1F48F3E}" type="parTrans" cxnId="{5EBB1B92-0DDD-42E3-97F7-8A9E163EF014}">
      <dgm:prSet/>
      <dgm:spPr/>
      <dgm:t>
        <a:bodyPr/>
        <a:lstStyle/>
        <a:p>
          <a:endParaRPr lang="en-US"/>
        </a:p>
      </dgm:t>
    </dgm:pt>
    <dgm:pt modelId="{4669605D-7485-4B0C-8F6E-46115BB042E7}" type="sibTrans" cxnId="{5EBB1B92-0DDD-42E3-97F7-8A9E163EF014}">
      <dgm:prSet/>
      <dgm:spPr/>
      <dgm:t>
        <a:bodyPr/>
        <a:lstStyle/>
        <a:p>
          <a:endParaRPr lang="en-US"/>
        </a:p>
      </dgm:t>
    </dgm:pt>
    <dgm:pt modelId="{76B23B45-759C-4AA4-A324-BCEE5682427E}">
      <dgm:prSet custT="1"/>
      <dgm:spPr/>
      <dgm:t>
        <a:bodyPr/>
        <a:lstStyle/>
        <a:p>
          <a:pPr marL="228600" indent="-228600" defTabSz="711200"/>
          <a:endParaRPr lang="en-US" sz="1600" dirty="0" smtClean="0">
            <a:latin typeface="Calibri" pitchFamily="34" charset="0"/>
            <a:cs typeface="Calibri" pitchFamily="34" charset="0"/>
          </a:endParaRPr>
        </a:p>
      </dgm:t>
    </dgm:pt>
    <dgm:pt modelId="{770511BF-C50A-40AA-A6D7-A5A337747817}" type="parTrans" cxnId="{B0AB4AB4-0B6A-416B-B8A0-AABD725FB4CD}">
      <dgm:prSet/>
      <dgm:spPr/>
      <dgm:t>
        <a:bodyPr/>
        <a:lstStyle/>
        <a:p>
          <a:endParaRPr lang="en-US"/>
        </a:p>
      </dgm:t>
    </dgm:pt>
    <dgm:pt modelId="{58FBF53C-C54C-46DA-8725-522340BBD284}" type="sibTrans" cxnId="{B0AB4AB4-0B6A-416B-B8A0-AABD725FB4CD}">
      <dgm:prSet/>
      <dgm:spPr/>
      <dgm:t>
        <a:bodyPr/>
        <a:lstStyle/>
        <a:p>
          <a:endParaRPr lang="en-US"/>
        </a:p>
      </dgm:t>
    </dgm:pt>
    <dgm:pt modelId="{21E30ECC-50F7-4F5C-A882-71836B67510A}">
      <dgm:prSet custT="1"/>
      <dgm:spPr/>
      <dgm:t>
        <a:bodyPr/>
        <a:lstStyle/>
        <a:p>
          <a:pPr marL="228600" indent="0" defTabSz="711200"/>
          <a:endParaRPr lang="en-US" sz="1600" dirty="0" smtClean="0">
            <a:latin typeface="Courier New" pitchFamily="49" charset="0"/>
            <a:cs typeface="Courier New" pitchFamily="49" charset="0"/>
          </a:endParaRPr>
        </a:p>
      </dgm:t>
    </dgm:pt>
    <dgm:pt modelId="{D08E10DB-8707-4E1A-80C3-965564F20D0C}" type="parTrans" cxnId="{F71DF42A-1503-4A92-BC72-4592C403B688}">
      <dgm:prSet/>
      <dgm:spPr/>
      <dgm:t>
        <a:bodyPr/>
        <a:lstStyle/>
        <a:p>
          <a:endParaRPr lang="en-US"/>
        </a:p>
      </dgm:t>
    </dgm:pt>
    <dgm:pt modelId="{17BF6B95-7A8D-47F6-9DE5-EFD9AF6916BC}" type="sibTrans" cxnId="{F71DF42A-1503-4A92-BC72-4592C403B688}">
      <dgm:prSet/>
      <dgm:spPr/>
      <dgm:t>
        <a:bodyPr/>
        <a:lstStyle/>
        <a:p>
          <a:endParaRPr lang="en-US"/>
        </a:p>
      </dgm:t>
    </dgm:pt>
    <dgm:pt modelId="{726BFED6-59D2-4F7E-90B2-0814C54F0E71}" type="pres">
      <dgm:prSet presAssocID="{77C6A721-0D40-49DF-9896-538D015E2C22}" presName="linear" presStyleCnt="0">
        <dgm:presLayoutVars>
          <dgm:dir/>
          <dgm:animLvl val="lvl"/>
          <dgm:resizeHandles val="exact"/>
        </dgm:presLayoutVars>
      </dgm:prSet>
      <dgm:spPr/>
      <dgm:t>
        <a:bodyPr/>
        <a:lstStyle/>
        <a:p>
          <a:endParaRPr lang="en-IN"/>
        </a:p>
      </dgm:t>
    </dgm:pt>
    <dgm:pt modelId="{9825C2F4-6259-4087-975F-D7E57656305B}" type="pres">
      <dgm:prSet presAssocID="{8A9CBDE3-943D-44B1-AA3B-2C775C191735}" presName="parentLin" presStyleCnt="0"/>
      <dgm:spPr/>
      <dgm:t>
        <a:bodyPr/>
        <a:lstStyle/>
        <a:p>
          <a:endParaRPr lang="en-IN"/>
        </a:p>
      </dgm:t>
    </dgm:pt>
    <dgm:pt modelId="{8AFF8CDB-0AF9-4EA6-BECC-E63ACC5B5E29}" type="pres">
      <dgm:prSet presAssocID="{8A9CBDE3-943D-44B1-AA3B-2C775C191735}" presName="parentLeftMargin" presStyleLbl="node1" presStyleIdx="0" presStyleCnt="1"/>
      <dgm:spPr/>
      <dgm:t>
        <a:bodyPr/>
        <a:lstStyle/>
        <a:p>
          <a:endParaRPr lang="en-IN"/>
        </a:p>
      </dgm:t>
    </dgm:pt>
    <dgm:pt modelId="{944BAB04-7C51-4F32-B3D9-6B3BFE861060}" type="pres">
      <dgm:prSet presAssocID="{8A9CBDE3-943D-44B1-AA3B-2C775C191735}" presName="parentText" presStyleLbl="node1" presStyleIdx="0" presStyleCnt="1" custScaleX="100849" custScaleY="95075">
        <dgm:presLayoutVars>
          <dgm:chMax val="0"/>
          <dgm:bulletEnabled val="1"/>
        </dgm:presLayoutVars>
      </dgm:prSet>
      <dgm:spPr/>
      <dgm:t>
        <a:bodyPr/>
        <a:lstStyle/>
        <a:p>
          <a:endParaRPr lang="en-IN"/>
        </a:p>
      </dgm:t>
    </dgm:pt>
    <dgm:pt modelId="{0B92971E-CD3F-40AB-A72B-D3F249C8A999}" type="pres">
      <dgm:prSet presAssocID="{8A9CBDE3-943D-44B1-AA3B-2C775C191735}" presName="negativeSpace" presStyleCnt="0"/>
      <dgm:spPr/>
      <dgm:t>
        <a:bodyPr/>
        <a:lstStyle/>
        <a:p>
          <a:endParaRPr lang="en-IN"/>
        </a:p>
      </dgm:t>
    </dgm:pt>
    <dgm:pt modelId="{A3794F34-CF38-4878-8BA7-B0E44BC4E8BE}" type="pres">
      <dgm:prSet presAssocID="{8A9CBDE3-943D-44B1-AA3B-2C775C191735}" presName="childText" presStyleLbl="conFgAcc1" presStyleIdx="0" presStyleCnt="1" custLinFactNeighborX="877" custLinFactNeighborY="3451">
        <dgm:presLayoutVars>
          <dgm:bulletEnabled val="1"/>
        </dgm:presLayoutVars>
      </dgm:prSet>
      <dgm:spPr>
        <a:prstGeom prst="rect">
          <a:avLst/>
        </a:prstGeom>
      </dgm:spPr>
      <dgm:t>
        <a:bodyPr/>
        <a:lstStyle/>
        <a:p>
          <a:endParaRPr lang="en-IN"/>
        </a:p>
      </dgm:t>
    </dgm:pt>
  </dgm:ptLst>
  <dgm:cxnLst>
    <dgm:cxn modelId="{619F78A7-E08E-4B48-AA47-92CCC7861812}" srcId="{8A9CBDE3-943D-44B1-AA3B-2C775C191735}" destId="{9FC1ADC8-7F36-47E7-B130-C3A42FC82872}" srcOrd="0" destOrd="0" parTransId="{8C52DD2E-B684-443D-A914-0BE5D3DC3799}" sibTransId="{DBA31889-FDE3-462B-822B-367B3969F235}"/>
    <dgm:cxn modelId="{5B94A2A5-394E-4590-BD7C-62C29C8ADD7C}" type="presOf" srcId="{1544C6B7-D4E8-4D84-BFBF-E315542A868C}" destId="{A3794F34-CF38-4878-8BA7-B0E44BC4E8BE}" srcOrd="0" destOrd="8" presId="urn:microsoft.com/office/officeart/2005/8/layout/list1"/>
    <dgm:cxn modelId="{9C542776-7C85-48C8-9D6D-9FDBBB3F9A52}" srcId="{8A9CBDE3-943D-44B1-AA3B-2C775C191735}" destId="{1544C6B7-D4E8-4D84-BFBF-E315542A868C}" srcOrd="8" destOrd="0" parTransId="{0ECF9716-E609-4210-BA3C-E0AC2EAD01E0}" sibTransId="{BA68165A-E089-448A-92FA-AAB37B3B57FB}"/>
    <dgm:cxn modelId="{1E2C2C8C-353B-41A2-8CC3-4534A8934840}" type="presOf" srcId="{FC7EDDD0-7703-418E-A01D-DFB0A006F0BE}" destId="{A3794F34-CF38-4878-8BA7-B0E44BC4E8BE}" srcOrd="0" destOrd="2" presId="urn:microsoft.com/office/officeart/2005/8/layout/list1"/>
    <dgm:cxn modelId="{9D98660C-DA57-407F-8F20-406C19A0AF1D}" type="presOf" srcId="{260094A6-4028-4316-8DAC-232C0921B8F5}" destId="{A3794F34-CF38-4878-8BA7-B0E44BC4E8BE}" srcOrd="0" destOrd="11" presId="urn:microsoft.com/office/officeart/2005/8/layout/list1"/>
    <dgm:cxn modelId="{B0AB4AB4-0B6A-416B-B8A0-AABD725FB4CD}" srcId="{8A9CBDE3-943D-44B1-AA3B-2C775C191735}" destId="{76B23B45-759C-4AA4-A324-BCEE5682427E}" srcOrd="5" destOrd="0" parTransId="{770511BF-C50A-40AA-A6D7-A5A337747817}" sibTransId="{58FBF53C-C54C-46DA-8725-522340BBD284}"/>
    <dgm:cxn modelId="{5F2DB651-8CAB-4B85-A6E0-4E9CB289F90A}" srcId="{8A9CBDE3-943D-44B1-AA3B-2C775C191735}" destId="{E82FA07D-B9EE-4D5C-AABA-422A51069151}" srcOrd="4" destOrd="0" parTransId="{7BBBFAEB-360C-4D6B-B37B-F16547B26691}" sibTransId="{FB6493BD-B935-491A-A26E-FD4F1E1859A3}"/>
    <dgm:cxn modelId="{707BF853-D6C4-45BF-87E6-C17AFA820FBC}" srcId="{8A9CBDE3-943D-44B1-AA3B-2C775C191735}" destId="{B442BBE7-5F9B-40CB-9198-D986F1EE3EA6}" srcOrd="7" destOrd="0" parTransId="{E722730E-2047-4934-BEBA-7991B30112F9}" sibTransId="{3CEDB93F-7DA8-462D-9DE7-483B3F6E1280}"/>
    <dgm:cxn modelId="{1C85BCA6-CC06-44B0-A83F-CBAB7F473DF9}" type="presOf" srcId="{8C84F620-9324-438B-9BD6-6269C1D6ECF7}" destId="{A3794F34-CF38-4878-8BA7-B0E44BC4E8BE}" srcOrd="0" destOrd="1" presId="urn:microsoft.com/office/officeart/2005/8/layout/list1"/>
    <dgm:cxn modelId="{6395243E-C420-4375-B841-73D22E2969DC}" srcId="{8A9CBDE3-943D-44B1-AA3B-2C775C191735}" destId="{FC7EDDD0-7703-418E-A01D-DFB0A006F0BE}" srcOrd="2" destOrd="0" parTransId="{E572334A-B965-4D2D-AFA4-040DBDEC2DBA}" sibTransId="{0D6DADF2-3C71-4AB8-867D-A398C14473BD}"/>
    <dgm:cxn modelId="{415AA815-0C80-4B06-86B0-76C7F97B16F5}" srcId="{8A9CBDE3-943D-44B1-AA3B-2C775C191735}" destId="{25E5B274-3F83-4F78-B3AA-999EC87B10E2}" srcOrd="9" destOrd="0" parTransId="{1A38C6AF-77FB-449D-8B3C-5293B92B84F9}" sibTransId="{26E0EFDF-7ED0-4807-B1BF-5ADAF7492C10}"/>
    <dgm:cxn modelId="{01EE3BFB-194B-466C-B4B0-5D28E2ABA104}" srcId="{8A9CBDE3-943D-44B1-AA3B-2C775C191735}" destId="{A4123377-1FBC-4EAF-A354-FCF14CE17F8F}" srcOrd="13" destOrd="0" parTransId="{114E8D4F-FD02-4FC9-A6E3-569912ACC4A5}" sibTransId="{68609389-5BD1-4CEE-A258-967D341DA8DA}"/>
    <dgm:cxn modelId="{94B1F015-CE3B-4FA6-8EB9-CE32C648F54D}" srcId="{8A9CBDE3-943D-44B1-AA3B-2C775C191735}" destId="{0D916084-7B17-471A-A05C-00E9BC94547A}" srcOrd="6" destOrd="0" parTransId="{23FF0CC7-F3A6-4AAD-B953-81E12C731E1D}" sibTransId="{448F6F7C-3638-4F20-A1FD-75E6F412B45F}"/>
    <dgm:cxn modelId="{D8678E8A-9BE5-4733-998C-F7B40354AA4E}" srcId="{8A9CBDE3-943D-44B1-AA3B-2C775C191735}" destId="{8C84F620-9324-438B-9BD6-6269C1D6ECF7}" srcOrd="1" destOrd="0" parTransId="{3B6960D3-9091-427B-8DAA-2E95CB384399}" sibTransId="{7B3012FE-F73B-440C-A58B-7A576DE989AA}"/>
    <dgm:cxn modelId="{0E250B81-4844-493E-9FE2-4E61E1ADF62D}" srcId="{8A9CBDE3-943D-44B1-AA3B-2C775C191735}" destId="{260094A6-4028-4316-8DAC-232C0921B8F5}" srcOrd="11" destOrd="0" parTransId="{093FB35A-00C4-4F87-81BF-3F01F2BDAABB}" sibTransId="{B4AE5FCC-C23B-481B-9729-ADD3250F91A6}"/>
    <dgm:cxn modelId="{EFF2CA9B-8676-4B48-8F89-2104692C7AE9}" type="presOf" srcId="{B442BBE7-5F9B-40CB-9198-D986F1EE3EA6}" destId="{A3794F34-CF38-4878-8BA7-B0E44BC4E8BE}" srcOrd="0" destOrd="7" presId="urn:microsoft.com/office/officeart/2005/8/layout/list1"/>
    <dgm:cxn modelId="{8CE3F992-5A23-4CF6-B439-C04F99E6F359}" type="presOf" srcId="{76B23B45-759C-4AA4-A324-BCEE5682427E}" destId="{A3794F34-CF38-4878-8BA7-B0E44BC4E8BE}" srcOrd="0" destOrd="5" presId="urn:microsoft.com/office/officeart/2005/8/layout/list1"/>
    <dgm:cxn modelId="{6C215D0B-19B0-43E0-95C0-0BF7BEFF5A35}" type="presOf" srcId="{9F4D5913-2FD8-4555-A0CD-9A43548AF31A}" destId="{A3794F34-CF38-4878-8BA7-B0E44BC4E8BE}" srcOrd="0" destOrd="12" presId="urn:microsoft.com/office/officeart/2005/8/layout/list1"/>
    <dgm:cxn modelId="{6DC2051E-D2D6-43CA-B092-393B1DB9677E}" type="presOf" srcId="{9FC1ADC8-7F36-47E7-B130-C3A42FC82872}" destId="{A3794F34-CF38-4878-8BA7-B0E44BC4E8BE}" srcOrd="0" destOrd="0" presId="urn:microsoft.com/office/officeart/2005/8/layout/list1"/>
    <dgm:cxn modelId="{F71DF42A-1503-4A92-BC72-4592C403B688}" srcId="{8A9CBDE3-943D-44B1-AA3B-2C775C191735}" destId="{21E30ECC-50F7-4F5C-A882-71836B67510A}" srcOrd="10" destOrd="0" parTransId="{D08E10DB-8707-4E1A-80C3-965564F20D0C}" sibTransId="{17BF6B95-7A8D-47F6-9DE5-EFD9AF6916BC}"/>
    <dgm:cxn modelId="{46ACCF8A-231B-410B-BEAC-E0424D9B6E34}" type="presOf" srcId="{21E30ECC-50F7-4F5C-A882-71836B67510A}" destId="{A3794F34-CF38-4878-8BA7-B0E44BC4E8BE}" srcOrd="0" destOrd="10" presId="urn:microsoft.com/office/officeart/2005/8/layout/list1"/>
    <dgm:cxn modelId="{16B92218-3C8F-481F-8CA5-B8B31373DBF3}" type="presOf" srcId="{8A9CBDE3-943D-44B1-AA3B-2C775C191735}" destId="{8AFF8CDB-0AF9-4EA6-BECC-E63ACC5B5E29}" srcOrd="0" destOrd="0" presId="urn:microsoft.com/office/officeart/2005/8/layout/list1"/>
    <dgm:cxn modelId="{3C413642-3007-4C9A-A71A-5BF29F80749E}" srcId="{77C6A721-0D40-49DF-9896-538D015E2C22}" destId="{8A9CBDE3-943D-44B1-AA3B-2C775C191735}" srcOrd="0" destOrd="0" parTransId="{47F20488-F57B-4EAA-AC28-0E61598F5785}" sibTransId="{4BE0501D-50E8-49B5-950C-96E7596EBD91}"/>
    <dgm:cxn modelId="{A80A03A7-8C2F-4EFB-972E-4C995516FDDA}" type="presOf" srcId="{E82FA07D-B9EE-4D5C-AABA-422A51069151}" destId="{A3794F34-CF38-4878-8BA7-B0E44BC4E8BE}" srcOrd="0" destOrd="4" presId="urn:microsoft.com/office/officeart/2005/8/layout/list1"/>
    <dgm:cxn modelId="{C701BB2C-0526-4D49-A4B9-4B610B4358C4}" srcId="{8A9CBDE3-943D-44B1-AA3B-2C775C191735}" destId="{9F4D5913-2FD8-4555-A0CD-9A43548AF31A}" srcOrd="12" destOrd="0" parTransId="{6AD152DB-8F1B-4694-ACEC-4673D611702F}" sibTransId="{9751BAD2-F9DD-4626-8EEA-F3044E51624C}"/>
    <dgm:cxn modelId="{758324F2-10CB-43AC-8033-2EDC744F58C9}" type="presOf" srcId="{8A9CBDE3-943D-44B1-AA3B-2C775C191735}" destId="{944BAB04-7C51-4F32-B3D9-6B3BFE861060}" srcOrd="1" destOrd="0" presId="urn:microsoft.com/office/officeart/2005/8/layout/list1"/>
    <dgm:cxn modelId="{5E233B63-1F06-486B-BDA1-BF9E355E5680}" type="presOf" srcId="{0D916084-7B17-471A-A05C-00E9BC94547A}" destId="{A3794F34-CF38-4878-8BA7-B0E44BC4E8BE}" srcOrd="0" destOrd="6" presId="urn:microsoft.com/office/officeart/2005/8/layout/list1"/>
    <dgm:cxn modelId="{EACC8BA8-323F-452E-AAD2-ADB685D47CF3}" type="presOf" srcId="{A4123377-1FBC-4EAF-A354-FCF14CE17F8F}" destId="{A3794F34-CF38-4878-8BA7-B0E44BC4E8BE}" srcOrd="0" destOrd="13" presId="urn:microsoft.com/office/officeart/2005/8/layout/list1"/>
    <dgm:cxn modelId="{6E8D856D-C9E0-4AEE-B496-8DD82952F7ED}" type="presOf" srcId="{3EA51C57-C692-4476-B0C7-F6BFA412E284}" destId="{A3794F34-CF38-4878-8BA7-B0E44BC4E8BE}" srcOrd="0" destOrd="3" presId="urn:microsoft.com/office/officeart/2005/8/layout/list1"/>
    <dgm:cxn modelId="{5EBB1B92-0DDD-42E3-97F7-8A9E163EF014}" srcId="{8A9CBDE3-943D-44B1-AA3B-2C775C191735}" destId="{3EA51C57-C692-4476-B0C7-F6BFA412E284}" srcOrd="3" destOrd="0" parTransId="{913F4CAA-3905-4055-8965-0E15A1F48F3E}" sibTransId="{4669605D-7485-4B0C-8F6E-46115BB042E7}"/>
    <dgm:cxn modelId="{0B0AE3A0-B581-4D00-BC85-5D6AA5DEBA2F}" type="presOf" srcId="{25E5B274-3F83-4F78-B3AA-999EC87B10E2}" destId="{A3794F34-CF38-4878-8BA7-B0E44BC4E8BE}" srcOrd="0" destOrd="9" presId="urn:microsoft.com/office/officeart/2005/8/layout/list1"/>
    <dgm:cxn modelId="{5BBCBE93-1E0E-4880-AC07-10BF6C83F3F1}" type="presOf" srcId="{77C6A721-0D40-49DF-9896-538D015E2C22}" destId="{726BFED6-59D2-4F7E-90B2-0814C54F0E71}" srcOrd="0" destOrd="0" presId="urn:microsoft.com/office/officeart/2005/8/layout/list1"/>
    <dgm:cxn modelId="{BF87C4BD-1254-4AA0-9CF7-9160E885A4B2}" type="presParOf" srcId="{726BFED6-59D2-4F7E-90B2-0814C54F0E71}" destId="{9825C2F4-6259-4087-975F-D7E57656305B}" srcOrd="0" destOrd="0" presId="urn:microsoft.com/office/officeart/2005/8/layout/list1"/>
    <dgm:cxn modelId="{26101581-FE2C-4E34-BE4D-C3F305F6F1E2}" type="presParOf" srcId="{9825C2F4-6259-4087-975F-D7E57656305B}" destId="{8AFF8CDB-0AF9-4EA6-BECC-E63ACC5B5E29}" srcOrd="0" destOrd="0" presId="urn:microsoft.com/office/officeart/2005/8/layout/list1"/>
    <dgm:cxn modelId="{D8C66B44-C263-4E8A-BC2F-795D6FB7FD6D}" type="presParOf" srcId="{9825C2F4-6259-4087-975F-D7E57656305B}" destId="{944BAB04-7C51-4F32-B3D9-6B3BFE861060}" srcOrd="1" destOrd="0" presId="urn:microsoft.com/office/officeart/2005/8/layout/list1"/>
    <dgm:cxn modelId="{F7DB5358-1046-470D-AEBE-A0ACD51361A2}" type="presParOf" srcId="{726BFED6-59D2-4F7E-90B2-0814C54F0E71}" destId="{0B92971E-CD3F-40AB-A72B-D3F249C8A999}" srcOrd="1" destOrd="0" presId="urn:microsoft.com/office/officeart/2005/8/layout/list1"/>
    <dgm:cxn modelId="{B669539D-FBDC-4D4A-8CAE-C5F229498CF6}" type="presParOf" srcId="{726BFED6-59D2-4F7E-90B2-0814C54F0E71}" destId="{A3794F34-CF38-4878-8BA7-B0E44BC4E8BE}" srcOrd="2"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77C6A721-0D40-49DF-9896-538D015E2C22}" type="doc">
      <dgm:prSet loTypeId="urn:microsoft.com/office/officeart/2005/8/layout/list1" loCatId="list" qsTypeId="urn:microsoft.com/office/officeart/2005/8/quickstyle/3d3" qsCatId="3D" csTypeId="urn:microsoft.com/office/officeart/2005/8/colors/colorful2" csCatId="colorful" phldr="1"/>
      <dgm:spPr/>
      <dgm:t>
        <a:bodyPr/>
        <a:lstStyle/>
        <a:p>
          <a:endParaRPr lang="en-IN"/>
        </a:p>
      </dgm:t>
    </dgm:pt>
    <dgm:pt modelId="{8A9CBDE3-943D-44B1-AA3B-2C775C191735}">
      <dgm:prSet phldrT="[Text]" custT="1"/>
      <dgm:spPr/>
      <dgm:t>
        <a:bodyPr/>
        <a:lstStyle/>
        <a:p>
          <a:r>
            <a:rPr lang="en-US" sz="1600" b="0" dirty="0" smtClean="0">
              <a:latin typeface="Courier New" pitchFamily="49" charset="0"/>
              <a:cs typeface="Courier New" pitchFamily="49" charset="0"/>
            </a:rPr>
            <a:t>delete()</a:t>
          </a:r>
          <a:endParaRPr lang="en-IN" sz="1600" b="0" dirty="0">
            <a:latin typeface="Courier New" pitchFamily="49" charset="0"/>
            <a:cs typeface="Courier New" pitchFamily="49" charset="0"/>
          </a:endParaRPr>
        </a:p>
      </dgm:t>
    </dgm:pt>
    <dgm:pt modelId="{47F20488-F57B-4EAA-AC28-0E61598F5785}" type="parTrans" cxnId="{3C413642-3007-4C9A-A71A-5BF29F80749E}">
      <dgm:prSet/>
      <dgm:spPr/>
      <dgm:t>
        <a:bodyPr/>
        <a:lstStyle/>
        <a:p>
          <a:endParaRPr lang="en-IN"/>
        </a:p>
      </dgm:t>
    </dgm:pt>
    <dgm:pt modelId="{4BE0501D-50E8-49B5-950C-96E7596EBD91}" type="sibTrans" cxnId="{3C413642-3007-4C9A-A71A-5BF29F80749E}">
      <dgm:prSet/>
      <dgm:spPr/>
      <dgm:t>
        <a:bodyPr/>
        <a:lstStyle/>
        <a:p>
          <a:endParaRPr lang="en-IN"/>
        </a:p>
      </dgm:t>
    </dgm:pt>
    <dgm:pt modelId="{9FC1ADC8-7F36-47E7-B130-C3A42FC82872}">
      <dgm:prSet custT="1"/>
      <dgm:spPr/>
      <dgm:t>
        <a:bodyPr/>
        <a:lstStyle/>
        <a:p>
          <a:pPr marL="228600" indent="-228600"/>
          <a:r>
            <a:rPr lang="en-US" sz="1600" dirty="0" smtClean="0">
              <a:latin typeface="Calibri" pitchFamily="34" charset="0"/>
              <a:cs typeface="Calibri" pitchFamily="34" charset="0"/>
            </a:rPr>
            <a:t>The </a:t>
          </a:r>
          <a:r>
            <a:rPr lang="en-US" sz="1600" dirty="0" smtClean="0">
              <a:latin typeface="Courier New" pitchFamily="49" charset="0"/>
              <a:cs typeface="Courier New" pitchFamily="49" charset="0"/>
            </a:rPr>
            <a:t>delete()</a:t>
          </a:r>
          <a:r>
            <a:rPr lang="en-US" sz="1600" dirty="0" smtClean="0">
              <a:latin typeface="Calibri" pitchFamily="34" charset="0"/>
              <a:cs typeface="Calibri" pitchFamily="34" charset="0"/>
            </a:rPr>
            <a:t> method deletes the specified number of characters from the invoking </a:t>
          </a:r>
          <a:r>
            <a:rPr lang="en-US" sz="1600" dirty="0" err="1" smtClean="0">
              <a:latin typeface="Courier New" pitchFamily="49" charset="0"/>
              <a:cs typeface="Courier New" pitchFamily="49" charset="0"/>
            </a:rPr>
            <a:t>StringBuilder</a:t>
          </a:r>
          <a:r>
            <a:rPr lang="en-US" sz="1600" dirty="0" smtClean="0">
              <a:latin typeface="Calibri" pitchFamily="34" charset="0"/>
              <a:cs typeface="Calibri" pitchFamily="34" charset="0"/>
            </a:rPr>
            <a:t> object.</a:t>
          </a:r>
          <a:endParaRPr lang="en-IN" sz="1600" dirty="0">
            <a:latin typeface="Calibri" pitchFamily="34" charset="0"/>
            <a:cs typeface="Calibri" pitchFamily="34" charset="0"/>
          </a:endParaRPr>
        </a:p>
      </dgm:t>
    </dgm:pt>
    <dgm:pt modelId="{8C52DD2E-B684-443D-A914-0BE5D3DC3799}" type="parTrans" cxnId="{619F78A7-E08E-4B48-AA47-92CCC7861812}">
      <dgm:prSet/>
      <dgm:spPr/>
      <dgm:t>
        <a:bodyPr/>
        <a:lstStyle/>
        <a:p>
          <a:endParaRPr lang="en-IN"/>
        </a:p>
      </dgm:t>
    </dgm:pt>
    <dgm:pt modelId="{DBA31889-FDE3-462B-822B-367B3969F235}" type="sibTrans" cxnId="{619F78A7-E08E-4B48-AA47-92CCC7861812}">
      <dgm:prSet/>
      <dgm:spPr/>
      <dgm:t>
        <a:bodyPr/>
        <a:lstStyle/>
        <a:p>
          <a:endParaRPr lang="en-IN"/>
        </a:p>
      </dgm:t>
    </dgm:pt>
    <dgm:pt modelId="{23C5BA29-98C5-4E14-97AE-BD1AC217AC26}">
      <dgm:prSet custT="1"/>
      <dgm:spPr/>
      <dgm:t>
        <a:bodyPr/>
        <a:lstStyle/>
        <a:p>
          <a:r>
            <a:rPr lang="en-US" sz="1600" dirty="0" smtClean="0">
              <a:latin typeface="Courier New" pitchFamily="49" charset="0"/>
              <a:cs typeface="Courier New" pitchFamily="49" charset="0"/>
            </a:rPr>
            <a:t>reverse()</a:t>
          </a:r>
          <a:endParaRPr lang="en-US" sz="1600" dirty="0">
            <a:latin typeface="Courier New" pitchFamily="49" charset="0"/>
            <a:cs typeface="Courier New" pitchFamily="49" charset="0"/>
          </a:endParaRPr>
        </a:p>
      </dgm:t>
    </dgm:pt>
    <dgm:pt modelId="{A1C6C6A1-71A7-42C1-8941-8BE654AE206B}" type="parTrans" cxnId="{DC0EDF13-1489-4D77-8D0F-AF029BE417A4}">
      <dgm:prSet/>
      <dgm:spPr/>
      <dgm:t>
        <a:bodyPr/>
        <a:lstStyle/>
        <a:p>
          <a:endParaRPr lang="en-US"/>
        </a:p>
      </dgm:t>
    </dgm:pt>
    <dgm:pt modelId="{A183B92D-312F-45A5-BC60-9F4CC34425FB}" type="sibTrans" cxnId="{DC0EDF13-1489-4D77-8D0F-AF029BE417A4}">
      <dgm:prSet/>
      <dgm:spPr/>
      <dgm:t>
        <a:bodyPr/>
        <a:lstStyle/>
        <a:p>
          <a:endParaRPr lang="en-US"/>
        </a:p>
      </dgm:t>
    </dgm:pt>
    <dgm:pt modelId="{4D068C55-3FA5-400E-A8A5-01662F58947A}">
      <dgm:prSet custT="1"/>
      <dgm:spPr/>
      <dgm:t>
        <a:bodyPr/>
        <a:lstStyle/>
        <a:p>
          <a:pPr marL="228600" indent="-228600"/>
          <a:r>
            <a:rPr lang="en-US" sz="1600" dirty="0" smtClean="0">
              <a:latin typeface="Calibri" pitchFamily="34" charset="0"/>
              <a:cs typeface="Calibri" pitchFamily="34" charset="0"/>
            </a:rPr>
            <a:t>The </a:t>
          </a:r>
          <a:r>
            <a:rPr lang="en-US" sz="1600" dirty="0" smtClean="0">
              <a:latin typeface="Courier New" pitchFamily="49" charset="0"/>
              <a:cs typeface="Courier New" pitchFamily="49" charset="0"/>
            </a:rPr>
            <a:t>reverse()</a:t>
          </a:r>
          <a:r>
            <a:rPr lang="en-US" sz="1600" dirty="0" smtClean="0">
              <a:latin typeface="Calibri" pitchFamily="34" charset="0"/>
              <a:cs typeface="Calibri" pitchFamily="34" charset="0"/>
            </a:rPr>
            <a:t> method is used to reverse the characters within a </a:t>
          </a:r>
          <a:r>
            <a:rPr lang="en-US" sz="1600" dirty="0" err="1" smtClean="0">
              <a:latin typeface="Courier New" pitchFamily="49" charset="0"/>
              <a:cs typeface="Courier New" pitchFamily="49" charset="0"/>
            </a:rPr>
            <a:t>StringBuilder</a:t>
          </a:r>
          <a:r>
            <a:rPr lang="en-US" sz="1600" dirty="0" smtClean="0">
              <a:latin typeface="Calibri" pitchFamily="34" charset="0"/>
              <a:cs typeface="Calibri" pitchFamily="34" charset="0"/>
            </a:rPr>
            <a:t> object.</a:t>
          </a:r>
          <a:endParaRPr lang="en-US" sz="1600" dirty="0">
            <a:latin typeface="Calibri" pitchFamily="34" charset="0"/>
            <a:cs typeface="Calibri" pitchFamily="34" charset="0"/>
          </a:endParaRPr>
        </a:p>
      </dgm:t>
    </dgm:pt>
    <dgm:pt modelId="{8737E7EA-6203-4910-8357-50991429D1A2}" type="parTrans" cxnId="{F5390DCA-F3FE-493B-AD2E-B7A6AE89E83C}">
      <dgm:prSet/>
      <dgm:spPr/>
      <dgm:t>
        <a:bodyPr/>
        <a:lstStyle/>
        <a:p>
          <a:endParaRPr lang="en-US"/>
        </a:p>
      </dgm:t>
    </dgm:pt>
    <dgm:pt modelId="{BEF9FE05-43A1-47C5-8C3F-1CB004A9E9E6}" type="sibTrans" cxnId="{F5390DCA-F3FE-493B-AD2E-B7A6AE89E83C}">
      <dgm:prSet/>
      <dgm:spPr/>
      <dgm:t>
        <a:bodyPr/>
        <a:lstStyle/>
        <a:p>
          <a:endParaRPr lang="en-US"/>
        </a:p>
      </dgm:t>
    </dgm:pt>
    <dgm:pt modelId="{D1B016B2-E56C-4A0F-8717-77A8275701D9}">
      <dgm:prSet custT="1"/>
      <dgm:spPr/>
      <dgm:t>
        <a:bodyPr/>
        <a:lstStyle/>
        <a:p>
          <a:pPr marL="228600" indent="-228600"/>
          <a:r>
            <a:rPr lang="en-US" sz="1600" dirty="0" smtClean="0">
              <a:latin typeface="Calibri" pitchFamily="34" charset="0"/>
              <a:cs typeface="Calibri" pitchFamily="34" charset="0"/>
            </a:rPr>
            <a:t>For example,</a:t>
          </a:r>
        </a:p>
      </dgm:t>
    </dgm:pt>
    <dgm:pt modelId="{52802FD9-6AB0-4AAC-A6EC-762321DA6A42}" type="parTrans" cxnId="{8A594DDF-459B-4131-8578-4631A6F17A7F}">
      <dgm:prSet/>
      <dgm:spPr/>
      <dgm:t>
        <a:bodyPr/>
        <a:lstStyle/>
        <a:p>
          <a:endParaRPr lang="en-US"/>
        </a:p>
      </dgm:t>
    </dgm:pt>
    <dgm:pt modelId="{84EC98F3-2315-4D29-A2CE-36A274790AB5}" type="sibTrans" cxnId="{8A594DDF-459B-4131-8578-4631A6F17A7F}">
      <dgm:prSet/>
      <dgm:spPr/>
      <dgm:t>
        <a:bodyPr/>
        <a:lstStyle/>
        <a:p>
          <a:endParaRPr lang="en-US"/>
        </a:p>
      </dgm:t>
    </dgm:pt>
    <dgm:pt modelId="{BC2CD871-F42E-41EB-9E1E-7BD8FDE2B967}">
      <dgm:prSet custT="1"/>
      <dgm:spPr/>
      <dgm:t>
        <a:bodyPr/>
        <a:lstStyle/>
        <a:p>
          <a:pPr marL="342900" indent="-171450"/>
          <a:r>
            <a:rPr lang="en-US" sz="1600" dirty="0" smtClean="0">
              <a:latin typeface="Courier New" pitchFamily="49" charset="0"/>
              <a:cs typeface="Courier New" pitchFamily="49" charset="0"/>
            </a:rPr>
            <a:t>StringBuilder str = new StringBuilder(“JAVA SE 7”);</a:t>
          </a:r>
        </a:p>
      </dgm:t>
    </dgm:pt>
    <dgm:pt modelId="{87974A07-BA99-48D4-87EE-7F4A39C6DD8C}" type="parTrans" cxnId="{430C7BF6-C640-4565-9355-408CC93D9C19}">
      <dgm:prSet/>
      <dgm:spPr/>
      <dgm:t>
        <a:bodyPr/>
        <a:lstStyle/>
        <a:p>
          <a:endParaRPr lang="en-US"/>
        </a:p>
      </dgm:t>
    </dgm:pt>
    <dgm:pt modelId="{DD037134-CD93-4A9F-9B6C-0B0C04505DED}" type="sibTrans" cxnId="{430C7BF6-C640-4565-9355-408CC93D9C19}">
      <dgm:prSet/>
      <dgm:spPr/>
      <dgm:t>
        <a:bodyPr/>
        <a:lstStyle/>
        <a:p>
          <a:endParaRPr lang="en-US"/>
        </a:p>
      </dgm:t>
    </dgm:pt>
    <dgm:pt modelId="{9E4A9124-258A-4B64-9E69-985DF82F4E2B}">
      <dgm:prSet custT="1"/>
      <dgm:spPr/>
      <dgm:t>
        <a:bodyPr/>
        <a:lstStyle/>
        <a:p>
          <a:pPr marL="342900" indent="-171450"/>
          <a:r>
            <a:rPr lang="en-US" sz="1600" dirty="0" smtClean="0">
              <a:latin typeface="Courier New" pitchFamily="49" charset="0"/>
              <a:cs typeface="Courier New" pitchFamily="49" charset="0"/>
            </a:rPr>
            <a:t>System.out.println(str.delete(4,7); // output: JAVA 7</a:t>
          </a:r>
        </a:p>
      </dgm:t>
    </dgm:pt>
    <dgm:pt modelId="{5DE136BF-D08A-428B-B200-67FD2BF86F23}" type="parTrans" cxnId="{10DCD6C5-ADAD-4639-849B-3771711A2C26}">
      <dgm:prSet/>
      <dgm:spPr/>
      <dgm:t>
        <a:bodyPr/>
        <a:lstStyle/>
        <a:p>
          <a:endParaRPr lang="en-US"/>
        </a:p>
      </dgm:t>
    </dgm:pt>
    <dgm:pt modelId="{1AADAC85-B25E-4709-9E6D-D17E3D65CC96}" type="sibTrans" cxnId="{10DCD6C5-ADAD-4639-849B-3771711A2C26}">
      <dgm:prSet/>
      <dgm:spPr/>
      <dgm:t>
        <a:bodyPr/>
        <a:lstStyle/>
        <a:p>
          <a:endParaRPr lang="en-US"/>
        </a:p>
      </dgm:t>
    </dgm:pt>
    <dgm:pt modelId="{416639F6-EE54-41BF-AC63-AA688317C8A7}">
      <dgm:prSet custT="1"/>
      <dgm:spPr/>
      <dgm:t>
        <a:bodyPr/>
        <a:lstStyle/>
        <a:p>
          <a:pPr marL="228600" indent="-228600"/>
          <a:endParaRPr lang="en-IN" sz="1600" dirty="0">
            <a:latin typeface="Calibri" pitchFamily="34" charset="0"/>
            <a:cs typeface="Calibri" pitchFamily="34" charset="0"/>
          </a:endParaRPr>
        </a:p>
      </dgm:t>
    </dgm:pt>
    <dgm:pt modelId="{53B91B6B-F601-4731-95FE-4253050AB946}" type="parTrans" cxnId="{A78023C3-EA91-4EAE-BA07-94C9BC8AF186}">
      <dgm:prSet/>
      <dgm:spPr/>
      <dgm:t>
        <a:bodyPr/>
        <a:lstStyle/>
        <a:p>
          <a:endParaRPr lang="en-US"/>
        </a:p>
      </dgm:t>
    </dgm:pt>
    <dgm:pt modelId="{A799358B-EB48-4F24-9163-313001A2CC77}" type="sibTrans" cxnId="{A78023C3-EA91-4EAE-BA07-94C9BC8AF186}">
      <dgm:prSet/>
      <dgm:spPr/>
      <dgm:t>
        <a:bodyPr/>
        <a:lstStyle/>
        <a:p>
          <a:endParaRPr lang="en-US"/>
        </a:p>
      </dgm:t>
    </dgm:pt>
    <dgm:pt modelId="{E9C06DC1-7CFA-42B0-A0CE-DD40C0D6658B}">
      <dgm:prSet custT="1"/>
      <dgm:spPr/>
      <dgm:t>
        <a:bodyPr/>
        <a:lstStyle/>
        <a:p>
          <a:pPr marL="457200" indent="-228600"/>
          <a:r>
            <a:rPr lang="en-US" sz="1600" dirty="0" smtClean="0">
              <a:latin typeface="Courier New" pitchFamily="49" charset="0"/>
              <a:cs typeface="Courier New" pitchFamily="49" charset="0"/>
            </a:rPr>
            <a:t>StringBuilder str = new StringBuilder(“JAVA SE 7”);</a:t>
          </a:r>
        </a:p>
      </dgm:t>
    </dgm:pt>
    <dgm:pt modelId="{7C311CA9-EF57-40BA-B4E4-24AC78D5643C}" type="parTrans" cxnId="{BFFA998A-0CCD-4101-86D9-47D47CD70C7F}">
      <dgm:prSet/>
      <dgm:spPr/>
      <dgm:t>
        <a:bodyPr/>
        <a:lstStyle/>
        <a:p>
          <a:endParaRPr lang="en-US"/>
        </a:p>
      </dgm:t>
    </dgm:pt>
    <dgm:pt modelId="{E3348963-B120-4FF4-9B5D-4C5E45530FC3}" type="sibTrans" cxnId="{BFFA998A-0CCD-4101-86D9-47D47CD70C7F}">
      <dgm:prSet/>
      <dgm:spPr/>
      <dgm:t>
        <a:bodyPr/>
        <a:lstStyle/>
        <a:p>
          <a:endParaRPr lang="en-US"/>
        </a:p>
      </dgm:t>
    </dgm:pt>
    <dgm:pt modelId="{022C78EB-04DA-473F-8DA6-21C6795DE48F}">
      <dgm:prSet custT="1"/>
      <dgm:spPr/>
      <dgm:t>
        <a:bodyPr/>
        <a:lstStyle/>
        <a:p>
          <a:pPr marL="457200" indent="-228600"/>
          <a:r>
            <a:rPr lang="en-US" sz="1600" dirty="0" smtClean="0">
              <a:latin typeface="Courier New" pitchFamily="49" charset="0"/>
              <a:cs typeface="Courier New" pitchFamily="49" charset="0"/>
            </a:rPr>
            <a:t>System.out.println(str.reverse()); </a:t>
          </a:r>
          <a:br>
            <a:rPr lang="en-US" sz="1600" dirty="0" smtClean="0">
              <a:latin typeface="Courier New" pitchFamily="49" charset="0"/>
              <a:cs typeface="Courier New" pitchFamily="49" charset="0"/>
            </a:rPr>
          </a:br>
          <a:r>
            <a:rPr lang="en-US" sz="1600" dirty="0" smtClean="0">
              <a:latin typeface="Courier New" pitchFamily="49" charset="0"/>
              <a:cs typeface="Courier New" pitchFamily="49" charset="0"/>
            </a:rPr>
            <a:t> // output: 7 ES AVAJ</a:t>
          </a:r>
        </a:p>
      </dgm:t>
    </dgm:pt>
    <dgm:pt modelId="{8AA78D8C-DE6D-4ECC-B8A8-F17911BB5C38}" type="parTrans" cxnId="{E47BE0CB-9F6D-4B8D-958E-355A314FDBCE}">
      <dgm:prSet/>
      <dgm:spPr/>
      <dgm:t>
        <a:bodyPr/>
        <a:lstStyle/>
        <a:p>
          <a:endParaRPr lang="en-US"/>
        </a:p>
      </dgm:t>
    </dgm:pt>
    <dgm:pt modelId="{E6E6E8B3-1502-4392-A92A-D28B39F22FD6}" type="sibTrans" cxnId="{E47BE0CB-9F6D-4B8D-958E-355A314FDBCE}">
      <dgm:prSet/>
      <dgm:spPr/>
      <dgm:t>
        <a:bodyPr/>
        <a:lstStyle/>
        <a:p>
          <a:endParaRPr lang="en-US"/>
        </a:p>
      </dgm:t>
    </dgm:pt>
    <dgm:pt modelId="{1A344A10-2F2F-4E66-9D98-B286BBE50603}">
      <dgm:prSet custT="1"/>
      <dgm:spPr/>
      <dgm:t>
        <a:bodyPr/>
        <a:lstStyle/>
        <a:p>
          <a:pPr marL="228600" indent="-228600"/>
          <a:r>
            <a:rPr lang="en-US" sz="1600" dirty="0" smtClean="0">
              <a:latin typeface="Calibri" pitchFamily="34" charset="0"/>
              <a:cs typeface="Calibri" pitchFamily="34" charset="0"/>
            </a:rPr>
            <a:t>For example,</a:t>
          </a:r>
          <a:endParaRPr lang="en-US" sz="1600" dirty="0">
            <a:latin typeface="Calibri" pitchFamily="34" charset="0"/>
            <a:cs typeface="Calibri" pitchFamily="34" charset="0"/>
          </a:endParaRPr>
        </a:p>
      </dgm:t>
    </dgm:pt>
    <dgm:pt modelId="{C455E644-4D77-48AB-A2ED-4EDB6A27DCAD}" type="parTrans" cxnId="{F6B5ED8A-0010-425D-B41A-16ED172CBFED}">
      <dgm:prSet/>
      <dgm:spPr/>
      <dgm:t>
        <a:bodyPr/>
        <a:lstStyle/>
        <a:p>
          <a:endParaRPr lang="en-US"/>
        </a:p>
      </dgm:t>
    </dgm:pt>
    <dgm:pt modelId="{E6F0D9F2-5F78-46D9-8A28-8B4A825344D2}" type="sibTrans" cxnId="{F6B5ED8A-0010-425D-B41A-16ED172CBFED}">
      <dgm:prSet/>
      <dgm:spPr/>
      <dgm:t>
        <a:bodyPr/>
        <a:lstStyle/>
        <a:p>
          <a:endParaRPr lang="en-US"/>
        </a:p>
      </dgm:t>
    </dgm:pt>
    <dgm:pt modelId="{E85AB74A-EC0A-4369-8F54-C23ACE65190B}">
      <dgm:prSet custT="1"/>
      <dgm:spPr/>
      <dgm:t>
        <a:bodyPr/>
        <a:lstStyle/>
        <a:p>
          <a:pPr marL="228600" indent="-228600"/>
          <a:endParaRPr lang="en-US" sz="1600" dirty="0">
            <a:latin typeface="Calibri" pitchFamily="34" charset="0"/>
            <a:cs typeface="Calibri" pitchFamily="34" charset="0"/>
          </a:endParaRPr>
        </a:p>
      </dgm:t>
    </dgm:pt>
    <dgm:pt modelId="{3E7BA932-5082-424A-9EFC-FCD9C5C09E5D}" type="parTrans" cxnId="{76C8E1EF-026A-4BAD-A965-616BC5B5521B}">
      <dgm:prSet/>
      <dgm:spPr/>
      <dgm:t>
        <a:bodyPr/>
        <a:lstStyle/>
        <a:p>
          <a:endParaRPr lang="en-US"/>
        </a:p>
      </dgm:t>
    </dgm:pt>
    <dgm:pt modelId="{A1DBC8BD-636A-48B7-A51F-1FF5C0DB349F}" type="sibTrans" cxnId="{76C8E1EF-026A-4BAD-A965-616BC5B5521B}">
      <dgm:prSet/>
      <dgm:spPr/>
      <dgm:t>
        <a:bodyPr/>
        <a:lstStyle/>
        <a:p>
          <a:endParaRPr lang="en-US"/>
        </a:p>
      </dgm:t>
    </dgm:pt>
    <dgm:pt modelId="{726BFED6-59D2-4F7E-90B2-0814C54F0E71}" type="pres">
      <dgm:prSet presAssocID="{77C6A721-0D40-49DF-9896-538D015E2C22}" presName="linear" presStyleCnt="0">
        <dgm:presLayoutVars>
          <dgm:dir/>
          <dgm:animLvl val="lvl"/>
          <dgm:resizeHandles val="exact"/>
        </dgm:presLayoutVars>
      </dgm:prSet>
      <dgm:spPr/>
      <dgm:t>
        <a:bodyPr/>
        <a:lstStyle/>
        <a:p>
          <a:endParaRPr lang="en-IN"/>
        </a:p>
      </dgm:t>
    </dgm:pt>
    <dgm:pt modelId="{9825C2F4-6259-4087-975F-D7E57656305B}" type="pres">
      <dgm:prSet presAssocID="{8A9CBDE3-943D-44B1-AA3B-2C775C191735}" presName="parentLin" presStyleCnt="0"/>
      <dgm:spPr/>
      <dgm:t>
        <a:bodyPr/>
        <a:lstStyle/>
        <a:p>
          <a:endParaRPr lang="en-IN"/>
        </a:p>
      </dgm:t>
    </dgm:pt>
    <dgm:pt modelId="{8AFF8CDB-0AF9-4EA6-BECC-E63ACC5B5E29}" type="pres">
      <dgm:prSet presAssocID="{8A9CBDE3-943D-44B1-AA3B-2C775C191735}" presName="parentLeftMargin" presStyleLbl="node1" presStyleIdx="0" presStyleCnt="2"/>
      <dgm:spPr/>
      <dgm:t>
        <a:bodyPr/>
        <a:lstStyle/>
        <a:p>
          <a:endParaRPr lang="en-IN"/>
        </a:p>
      </dgm:t>
    </dgm:pt>
    <dgm:pt modelId="{944BAB04-7C51-4F32-B3D9-6B3BFE861060}" type="pres">
      <dgm:prSet presAssocID="{8A9CBDE3-943D-44B1-AA3B-2C775C191735}" presName="parentText" presStyleLbl="node1" presStyleIdx="0" presStyleCnt="2" custScaleX="100849" custScaleY="95075">
        <dgm:presLayoutVars>
          <dgm:chMax val="0"/>
          <dgm:bulletEnabled val="1"/>
        </dgm:presLayoutVars>
      </dgm:prSet>
      <dgm:spPr/>
      <dgm:t>
        <a:bodyPr/>
        <a:lstStyle/>
        <a:p>
          <a:endParaRPr lang="en-IN"/>
        </a:p>
      </dgm:t>
    </dgm:pt>
    <dgm:pt modelId="{0B92971E-CD3F-40AB-A72B-D3F249C8A999}" type="pres">
      <dgm:prSet presAssocID="{8A9CBDE3-943D-44B1-AA3B-2C775C191735}" presName="negativeSpace" presStyleCnt="0"/>
      <dgm:spPr/>
      <dgm:t>
        <a:bodyPr/>
        <a:lstStyle/>
        <a:p>
          <a:endParaRPr lang="en-IN"/>
        </a:p>
      </dgm:t>
    </dgm:pt>
    <dgm:pt modelId="{A3794F34-CF38-4878-8BA7-B0E44BC4E8BE}" type="pres">
      <dgm:prSet presAssocID="{8A9CBDE3-943D-44B1-AA3B-2C775C191735}" presName="childText" presStyleLbl="conFgAcc1" presStyleIdx="0" presStyleCnt="2">
        <dgm:presLayoutVars>
          <dgm:bulletEnabled val="1"/>
        </dgm:presLayoutVars>
      </dgm:prSet>
      <dgm:spPr>
        <a:prstGeom prst="rect">
          <a:avLst/>
        </a:prstGeom>
      </dgm:spPr>
      <dgm:t>
        <a:bodyPr/>
        <a:lstStyle/>
        <a:p>
          <a:endParaRPr lang="en-IN"/>
        </a:p>
      </dgm:t>
    </dgm:pt>
    <dgm:pt modelId="{F2E948CE-AB6E-441B-9C84-EB73198946D1}" type="pres">
      <dgm:prSet presAssocID="{4BE0501D-50E8-49B5-950C-96E7596EBD91}" presName="spaceBetweenRectangles" presStyleCnt="0"/>
      <dgm:spPr/>
      <dgm:t>
        <a:bodyPr/>
        <a:lstStyle/>
        <a:p>
          <a:endParaRPr lang="en-IN"/>
        </a:p>
      </dgm:t>
    </dgm:pt>
    <dgm:pt modelId="{8E0FE445-3F79-4BF6-9B20-2FA987DF18BB}" type="pres">
      <dgm:prSet presAssocID="{23C5BA29-98C5-4E14-97AE-BD1AC217AC26}" presName="parentLin" presStyleCnt="0"/>
      <dgm:spPr/>
    </dgm:pt>
    <dgm:pt modelId="{EFB13D35-0894-4E35-91DB-3024BF51EFAE}" type="pres">
      <dgm:prSet presAssocID="{23C5BA29-98C5-4E14-97AE-BD1AC217AC26}" presName="parentLeftMargin" presStyleLbl="node1" presStyleIdx="0" presStyleCnt="2"/>
      <dgm:spPr/>
      <dgm:t>
        <a:bodyPr/>
        <a:lstStyle/>
        <a:p>
          <a:endParaRPr lang="en-US"/>
        </a:p>
      </dgm:t>
    </dgm:pt>
    <dgm:pt modelId="{56FF71B0-D3D9-48FF-963F-D350396F8DF9}" type="pres">
      <dgm:prSet presAssocID="{23C5BA29-98C5-4E14-97AE-BD1AC217AC26}" presName="parentText" presStyleLbl="node1" presStyleIdx="1" presStyleCnt="2">
        <dgm:presLayoutVars>
          <dgm:chMax val="0"/>
          <dgm:bulletEnabled val="1"/>
        </dgm:presLayoutVars>
      </dgm:prSet>
      <dgm:spPr/>
      <dgm:t>
        <a:bodyPr/>
        <a:lstStyle/>
        <a:p>
          <a:endParaRPr lang="en-US"/>
        </a:p>
      </dgm:t>
    </dgm:pt>
    <dgm:pt modelId="{A8947143-B30E-46D3-9E6D-233DC3530FF4}" type="pres">
      <dgm:prSet presAssocID="{23C5BA29-98C5-4E14-97AE-BD1AC217AC26}" presName="negativeSpace" presStyleCnt="0"/>
      <dgm:spPr/>
    </dgm:pt>
    <dgm:pt modelId="{39D234A8-DE37-4524-8CE7-EAE12565AFB2}" type="pres">
      <dgm:prSet presAssocID="{23C5BA29-98C5-4E14-97AE-BD1AC217AC26}" presName="childText" presStyleLbl="conFgAcc1" presStyleIdx="1" presStyleCnt="2">
        <dgm:presLayoutVars>
          <dgm:bulletEnabled val="1"/>
        </dgm:presLayoutVars>
      </dgm:prSet>
      <dgm:spPr/>
      <dgm:t>
        <a:bodyPr/>
        <a:lstStyle/>
        <a:p>
          <a:endParaRPr lang="en-US"/>
        </a:p>
      </dgm:t>
    </dgm:pt>
  </dgm:ptLst>
  <dgm:cxnLst>
    <dgm:cxn modelId="{619F78A7-E08E-4B48-AA47-92CCC7861812}" srcId="{8A9CBDE3-943D-44B1-AA3B-2C775C191735}" destId="{9FC1ADC8-7F36-47E7-B130-C3A42FC82872}" srcOrd="0" destOrd="0" parTransId="{8C52DD2E-B684-443D-A914-0BE5D3DC3799}" sibTransId="{DBA31889-FDE3-462B-822B-367B3969F235}"/>
    <dgm:cxn modelId="{0C1CC45B-525D-4C9F-9D62-F599EB0F59B4}" type="presOf" srcId="{9FC1ADC8-7F36-47E7-B130-C3A42FC82872}" destId="{A3794F34-CF38-4878-8BA7-B0E44BC4E8BE}" srcOrd="0" destOrd="0" presId="urn:microsoft.com/office/officeart/2005/8/layout/list1"/>
    <dgm:cxn modelId="{4EC5E416-634D-4248-B107-EB01EF5F58BE}" type="presOf" srcId="{8A9CBDE3-943D-44B1-AA3B-2C775C191735}" destId="{944BAB04-7C51-4F32-B3D9-6B3BFE861060}" srcOrd="1" destOrd="0" presId="urn:microsoft.com/office/officeart/2005/8/layout/list1"/>
    <dgm:cxn modelId="{883B11F6-41F6-476C-8860-83DA5F1D1CCA}" type="presOf" srcId="{9E4A9124-258A-4B64-9E69-985DF82F4E2B}" destId="{A3794F34-CF38-4878-8BA7-B0E44BC4E8BE}" srcOrd="0" destOrd="4" presId="urn:microsoft.com/office/officeart/2005/8/layout/list1"/>
    <dgm:cxn modelId="{8A594DDF-459B-4131-8578-4631A6F17A7F}" srcId="{8A9CBDE3-943D-44B1-AA3B-2C775C191735}" destId="{D1B016B2-E56C-4A0F-8717-77A8275701D9}" srcOrd="2" destOrd="0" parTransId="{52802FD9-6AB0-4AAC-A6EC-762321DA6A42}" sibTransId="{84EC98F3-2315-4D29-A2CE-36A274790AB5}"/>
    <dgm:cxn modelId="{6CD118DE-015B-412F-8A0A-F76F62B6A7CD}" type="presOf" srcId="{416639F6-EE54-41BF-AC63-AA688317C8A7}" destId="{A3794F34-CF38-4878-8BA7-B0E44BC4E8BE}" srcOrd="0" destOrd="1" presId="urn:microsoft.com/office/officeart/2005/8/layout/list1"/>
    <dgm:cxn modelId="{A90DD971-E7CC-4388-AE86-6CA2C0C916E0}" type="presOf" srcId="{1A344A10-2F2F-4E66-9D98-B286BBE50603}" destId="{39D234A8-DE37-4524-8CE7-EAE12565AFB2}" srcOrd="0" destOrd="2" presId="urn:microsoft.com/office/officeart/2005/8/layout/list1"/>
    <dgm:cxn modelId="{70349566-B0E6-40EA-809B-5F055449C5DE}" type="presOf" srcId="{77C6A721-0D40-49DF-9896-538D015E2C22}" destId="{726BFED6-59D2-4F7E-90B2-0814C54F0E71}" srcOrd="0" destOrd="0" presId="urn:microsoft.com/office/officeart/2005/8/layout/list1"/>
    <dgm:cxn modelId="{430C7BF6-C640-4565-9355-408CC93D9C19}" srcId="{8A9CBDE3-943D-44B1-AA3B-2C775C191735}" destId="{BC2CD871-F42E-41EB-9E1E-7BD8FDE2B967}" srcOrd="3" destOrd="0" parTransId="{87974A07-BA99-48D4-87EE-7F4A39C6DD8C}" sibTransId="{DD037134-CD93-4A9F-9B6C-0B0C04505DED}"/>
    <dgm:cxn modelId="{4517E703-D0BF-4919-A604-12928A30104F}" type="presOf" srcId="{E85AB74A-EC0A-4369-8F54-C23ACE65190B}" destId="{39D234A8-DE37-4524-8CE7-EAE12565AFB2}" srcOrd="0" destOrd="1" presId="urn:microsoft.com/office/officeart/2005/8/layout/list1"/>
    <dgm:cxn modelId="{E86C12AA-6DBA-49EA-A121-39ECE788C719}" type="presOf" srcId="{D1B016B2-E56C-4A0F-8717-77A8275701D9}" destId="{A3794F34-CF38-4878-8BA7-B0E44BC4E8BE}" srcOrd="0" destOrd="2" presId="urn:microsoft.com/office/officeart/2005/8/layout/list1"/>
    <dgm:cxn modelId="{DA97C48A-C2C8-4008-B81C-E69E4D4A378F}" type="presOf" srcId="{23C5BA29-98C5-4E14-97AE-BD1AC217AC26}" destId="{EFB13D35-0894-4E35-91DB-3024BF51EFAE}" srcOrd="0" destOrd="0" presId="urn:microsoft.com/office/officeart/2005/8/layout/list1"/>
    <dgm:cxn modelId="{76C8E1EF-026A-4BAD-A965-616BC5B5521B}" srcId="{23C5BA29-98C5-4E14-97AE-BD1AC217AC26}" destId="{E85AB74A-EC0A-4369-8F54-C23ACE65190B}" srcOrd="1" destOrd="0" parTransId="{3E7BA932-5082-424A-9EFC-FCD9C5C09E5D}" sibTransId="{A1DBC8BD-636A-48B7-A51F-1FF5C0DB349F}"/>
    <dgm:cxn modelId="{E47BE0CB-9F6D-4B8D-958E-355A314FDBCE}" srcId="{23C5BA29-98C5-4E14-97AE-BD1AC217AC26}" destId="{022C78EB-04DA-473F-8DA6-21C6795DE48F}" srcOrd="4" destOrd="0" parTransId="{8AA78D8C-DE6D-4ECC-B8A8-F17911BB5C38}" sibTransId="{E6E6E8B3-1502-4392-A92A-D28B39F22FD6}"/>
    <dgm:cxn modelId="{6829FDB0-E1B2-45FF-89D2-483B2C03BCFD}" type="presOf" srcId="{022C78EB-04DA-473F-8DA6-21C6795DE48F}" destId="{39D234A8-DE37-4524-8CE7-EAE12565AFB2}" srcOrd="0" destOrd="4" presId="urn:microsoft.com/office/officeart/2005/8/layout/list1"/>
    <dgm:cxn modelId="{FBD321F5-34DD-479D-85C6-CEEDC197EAB6}" type="presOf" srcId="{BC2CD871-F42E-41EB-9E1E-7BD8FDE2B967}" destId="{A3794F34-CF38-4878-8BA7-B0E44BC4E8BE}" srcOrd="0" destOrd="3" presId="urn:microsoft.com/office/officeart/2005/8/layout/list1"/>
    <dgm:cxn modelId="{DF32A0BE-01DD-482E-BBDF-E3300E724E5C}" type="presOf" srcId="{8A9CBDE3-943D-44B1-AA3B-2C775C191735}" destId="{8AFF8CDB-0AF9-4EA6-BECC-E63ACC5B5E29}" srcOrd="0" destOrd="0" presId="urn:microsoft.com/office/officeart/2005/8/layout/list1"/>
    <dgm:cxn modelId="{F6B5ED8A-0010-425D-B41A-16ED172CBFED}" srcId="{23C5BA29-98C5-4E14-97AE-BD1AC217AC26}" destId="{1A344A10-2F2F-4E66-9D98-B286BBE50603}" srcOrd="2" destOrd="0" parTransId="{C455E644-4D77-48AB-A2ED-4EDB6A27DCAD}" sibTransId="{E6F0D9F2-5F78-46D9-8A28-8B4A825344D2}"/>
    <dgm:cxn modelId="{A78023C3-EA91-4EAE-BA07-94C9BC8AF186}" srcId="{8A9CBDE3-943D-44B1-AA3B-2C775C191735}" destId="{416639F6-EE54-41BF-AC63-AA688317C8A7}" srcOrd="1" destOrd="0" parTransId="{53B91B6B-F601-4731-95FE-4253050AB946}" sibTransId="{A799358B-EB48-4F24-9163-313001A2CC77}"/>
    <dgm:cxn modelId="{CE123B53-4555-48BA-B27D-ED5A00A8F503}" type="presOf" srcId="{E9C06DC1-7CFA-42B0-A0CE-DD40C0D6658B}" destId="{39D234A8-DE37-4524-8CE7-EAE12565AFB2}" srcOrd="0" destOrd="3" presId="urn:microsoft.com/office/officeart/2005/8/layout/list1"/>
    <dgm:cxn modelId="{78AAAA20-B240-454B-B087-AC23A447FADD}" type="presOf" srcId="{23C5BA29-98C5-4E14-97AE-BD1AC217AC26}" destId="{56FF71B0-D3D9-48FF-963F-D350396F8DF9}" srcOrd="1" destOrd="0" presId="urn:microsoft.com/office/officeart/2005/8/layout/list1"/>
    <dgm:cxn modelId="{F5390DCA-F3FE-493B-AD2E-B7A6AE89E83C}" srcId="{23C5BA29-98C5-4E14-97AE-BD1AC217AC26}" destId="{4D068C55-3FA5-400E-A8A5-01662F58947A}" srcOrd="0" destOrd="0" parTransId="{8737E7EA-6203-4910-8357-50991429D1A2}" sibTransId="{BEF9FE05-43A1-47C5-8C3F-1CB004A9E9E6}"/>
    <dgm:cxn modelId="{3C413642-3007-4C9A-A71A-5BF29F80749E}" srcId="{77C6A721-0D40-49DF-9896-538D015E2C22}" destId="{8A9CBDE3-943D-44B1-AA3B-2C775C191735}" srcOrd="0" destOrd="0" parTransId="{47F20488-F57B-4EAA-AC28-0E61598F5785}" sibTransId="{4BE0501D-50E8-49B5-950C-96E7596EBD91}"/>
    <dgm:cxn modelId="{2705D257-DE14-490D-9911-5AE649F4161D}" type="presOf" srcId="{4D068C55-3FA5-400E-A8A5-01662F58947A}" destId="{39D234A8-DE37-4524-8CE7-EAE12565AFB2}" srcOrd="0" destOrd="0" presId="urn:microsoft.com/office/officeart/2005/8/layout/list1"/>
    <dgm:cxn modelId="{10DCD6C5-ADAD-4639-849B-3771711A2C26}" srcId="{8A9CBDE3-943D-44B1-AA3B-2C775C191735}" destId="{9E4A9124-258A-4B64-9E69-985DF82F4E2B}" srcOrd="4" destOrd="0" parTransId="{5DE136BF-D08A-428B-B200-67FD2BF86F23}" sibTransId="{1AADAC85-B25E-4709-9E6D-D17E3D65CC96}"/>
    <dgm:cxn modelId="{DC0EDF13-1489-4D77-8D0F-AF029BE417A4}" srcId="{77C6A721-0D40-49DF-9896-538D015E2C22}" destId="{23C5BA29-98C5-4E14-97AE-BD1AC217AC26}" srcOrd="1" destOrd="0" parTransId="{A1C6C6A1-71A7-42C1-8941-8BE654AE206B}" sibTransId="{A183B92D-312F-45A5-BC60-9F4CC34425FB}"/>
    <dgm:cxn modelId="{BFFA998A-0CCD-4101-86D9-47D47CD70C7F}" srcId="{23C5BA29-98C5-4E14-97AE-BD1AC217AC26}" destId="{E9C06DC1-7CFA-42B0-A0CE-DD40C0D6658B}" srcOrd="3" destOrd="0" parTransId="{7C311CA9-EF57-40BA-B4E4-24AC78D5643C}" sibTransId="{E3348963-B120-4FF4-9B5D-4C5E45530FC3}"/>
    <dgm:cxn modelId="{5C3B9CC8-5511-42E6-93E8-F14AF454B76B}" type="presParOf" srcId="{726BFED6-59D2-4F7E-90B2-0814C54F0E71}" destId="{9825C2F4-6259-4087-975F-D7E57656305B}" srcOrd="0" destOrd="0" presId="urn:microsoft.com/office/officeart/2005/8/layout/list1"/>
    <dgm:cxn modelId="{4B86C5CD-CBAF-4523-83CA-B748FCC7211B}" type="presParOf" srcId="{9825C2F4-6259-4087-975F-D7E57656305B}" destId="{8AFF8CDB-0AF9-4EA6-BECC-E63ACC5B5E29}" srcOrd="0" destOrd="0" presId="urn:microsoft.com/office/officeart/2005/8/layout/list1"/>
    <dgm:cxn modelId="{9999CAA9-5ECD-4FBE-801C-58EC07D56790}" type="presParOf" srcId="{9825C2F4-6259-4087-975F-D7E57656305B}" destId="{944BAB04-7C51-4F32-B3D9-6B3BFE861060}" srcOrd="1" destOrd="0" presId="urn:microsoft.com/office/officeart/2005/8/layout/list1"/>
    <dgm:cxn modelId="{07700853-2AC5-49A6-AAD7-063F37965053}" type="presParOf" srcId="{726BFED6-59D2-4F7E-90B2-0814C54F0E71}" destId="{0B92971E-CD3F-40AB-A72B-D3F249C8A999}" srcOrd="1" destOrd="0" presId="urn:microsoft.com/office/officeart/2005/8/layout/list1"/>
    <dgm:cxn modelId="{EA1B9D6F-95D8-497A-9E33-E03A404F6F4A}" type="presParOf" srcId="{726BFED6-59D2-4F7E-90B2-0814C54F0E71}" destId="{A3794F34-CF38-4878-8BA7-B0E44BC4E8BE}" srcOrd="2" destOrd="0" presId="urn:microsoft.com/office/officeart/2005/8/layout/list1"/>
    <dgm:cxn modelId="{C8EB053C-1F68-4C51-913C-A949F3C60A72}" type="presParOf" srcId="{726BFED6-59D2-4F7E-90B2-0814C54F0E71}" destId="{F2E948CE-AB6E-441B-9C84-EB73198946D1}" srcOrd="3" destOrd="0" presId="urn:microsoft.com/office/officeart/2005/8/layout/list1"/>
    <dgm:cxn modelId="{13BA97A0-E615-4C4D-B3D1-0E754080781B}" type="presParOf" srcId="{726BFED6-59D2-4F7E-90B2-0814C54F0E71}" destId="{8E0FE445-3F79-4BF6-9B20-2FA987DF18BB}" srcOrd="4" destOrd="0" presId="urn:microsoft.com/office/officeart/2005/8/layout/list1"/>
    <dgm:cxn modelId="{E8E1A029-1768-4ACF-833F-1FC4E2418744}" type="presParOf" srcId="{8E0FE445-3F79-4BF6-9B20-2FA987DF18BB}" destId="{EFB13D35-0894-4E35-91DB-3024BF51EFAE}" srcOrd="0" destOrd="0" presId="urn:microsoft.com/office/officeart/2005/8/layout/list1"/>
    <dgm:cxn modelId="{7A3DD06B-DFC6-4CD4-A895-D544D8CD6B74}" type="presParOf" srcId="{8E0FE445-3F79-4BF6-9B20-2FA987DF18BB}" destId="{56FF71B0-D3D9-48FF-963F-D350396F8DF9}" srcOrd="1" destOrd="0" presId="urn:microsoft.com/office/officeart/2005/8/layout/list1"/>
    <dgm:cxn modelId="{5BC2B6EB-7CE5-42AA-9C6D-9292FC03542D}" type="presParOf" srcId="{726BFED6-59D2-4F7E-90B2-0814C54F0E71}" destId="{A8947143-B30E-46D3-9E6D-233DC3530FF4}" srcOrd="5" destOrd="0" presId="urn:microsoft.com/office/officeart/2005/8/layout/list1"/>
    <dgm:cxn modelId="{C633DD1B-CE0E-4F9D-8486-D81D544B0DE6}" type="presParOf" srcId="{726BFED6-59D2-4F7E-90B2-0814C54F0E71}" destId="{39D234A8-DE37-4524-8CE7-EAE12565AFB2}" srcOrd="6"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7C6A721-0D40-49DF-9896-538D015E2C22}" type="doc">
      <dgm:prSet loTypeId="urn:microsoft.com/office/officeart/2005/8/layout/list1" loCatId="list" qsTypeId="urn:microsoft.com/office/officeart/2005/8/quickstyle/simple1" qsCatId="simple" csTypeId="urn:microsoft.com/office/officeart/2005/8/colors/colorful3" csCatId="colorful" phldr="1"/>
      <dgm:spPr/>
      <dgm:t>
        <a:bodyPr/>
        <a:lstStyle/>
        <a:p>
          <a:endParaRPr lang="en-IN"/>
        </a:p>
      </dgm:t>
    </dgm:pt>
    <dgm:pt modelId="{8A9CBDE3-943D-44B1-AA3B-2C775C191735}">
      <dgm:prSet phldrT="[Text]" custT="1"/>
      <dgm:spPr/>
      <dgm:t>
        <a:bodyPr/>
        <a:lstStyle/>
        <a:p>
          <a:r>
            <a:rPr lang="en-US" sz="1400" b="1" dirty="0" smtClean="0">
              <a:latin typeface="Calibri" pitchFamily="34" charset="0"/>
              <a:cs typeface="Calibri" pitchFamily="34" charset="0"/>
            </a:rPr>
            <a:t>Sometimes there is a need to store a collection of strings. </a:t>
          </a:r>
          <a:endParaRPr lang="en-IN" sz="1400" b="1" dirty="0">
            <a:latin typeface="Calibri" pitchFamily="34" charset="0"/>
            <a:cs typeface="Calibri" pitchFamily="34" charset="0"/>
          </a:endParaRPr>
        </a:p>
      </dgm:t>
    </dgm:pt>
    <dgm:pt modelId="{47F20488-F57B-4EAA-AC28-0E61598F5785}" type="parTrans" cxnId="{3C413642-3007-4C9A-A71A-5BF29F80749E}">
      <dgm:prSet/>
      <dgm:spPr/>
      <dgm:t>
        <a:bodyPr/>
        <a:lstStyle/>
        <a:p>
          <a:endParaRPr lang="en-IN"/>
        </a:p>
      </dgm:t>
    </dgm:pt>
    <dgm:pt modelId="{4BE0501D-50E8-49B5-950C-96E7596EBD91}" type="sibTrans" cxnId="{3C413642-3007-4C9A-A71A-5BF29F80749E}">
      <dgm:prSet/>
      <dgm:spPr/>
      <dgm:t>
        <a:bodyPr/>
        <a:lstStyle/>
        <a:p>
          <a:endParaRPr lang="en-IN"/>
        </a:p>
      </dgm:t>
    </dgm:pt>
    <dgm:pt modelId="{0B2AD9EF-F3ED-4D54-857D-CC1F43F8AFD6}">
      <dgm:prSet phldrT="[Text]" custT="1"/>
      <dgm:spPr/>
      <dgm:t>
        <a:bodyPr/>
        <a:lstStyle/>
        <a:p>
          <a:r>
            <a:rPr lang="en-US" sz="1400" b="0" dirty="0" smtClean="0">
              <a:latin typeface="Courier New" pitchFamily="49" charset="0"/>
              <a:cs typeface="Courier New" pitchFamily="49" charset="0"/>
            </a:rPr>
            <a:t>String</a:t>
          </a:r>
          <a:r>
            <a:rPr lang="en-US" sz="1400" b="1" dirty="0" smtClean="0">
              <a:latin typeface="Calibri" pitchFamily="34" charset="0"/>
              <a:cs typeface="Calibri" pitchFamily="34" charset="0"/>
            </a:rPr>
            <a:t> arrays can be created in Java in the same manner as arrays of primitive data types.</a:t>
          </a:r>
          <a:endParaRPr lang="en-IN" sz="1400" b="1" dirty="0" smtClean="0">
            <a:latin typeface="Calibri" pitchFamily="34" charset="0"/>
            <a:cs typeface="Calibri" pitchFamily="34" charset="0"/>
          </a:endParaRPr>
        </a:p>
      </dgm:t>
    </dgm:pt>
    <dgm:pt modelId="{B75A5741-41EB-4D30-B3D7-C02723BCF508}" type="parTrans" cxnId="{4226712F-F6F9-49E6-ABA8-AA8379CE0241}">
      <dgm:prSet/>
      <dgm:spPr/>
      <dgm:t>
        <a:bodyPr/>
        <a:lstStyle/>
        <a:p>
          <a:endParaRPr lang="en-IN"/>
        </a:p>
      </dgm:t>
    </dgm:pt>
    <dgm:pt modelId="{5413F2E3-6E5C-4C54-83C2-8648AA013DB4}" type="sibTrans" cxnId="{4226712F-F6F9-49E6-ABA8-AA8379CE0241}">
      <dgm:prSet/>
      <dgm:spPr/>
      <dgm:t>
        <a:bodyPr/>
        <a:lstStyle/>
        <a:p>
          <a:endParaRPr lang="en-IN"/>
        </a:p>
      </dgm:t>
    </dgm:pt>
    <dgm:pt modelId="{6CBA835F-12DC-4712-8CC3-59D46C8B909D}">
      <dgm:prSet phldrT="[Text]" custT="1"/>
      <dgm:spPr/>
      <dgm:t>
        <a:bodyPr/>
        <a:lstStyle/>
        <a:p>
          <a:r>
            <a:rPr lang="en-US" sz="1400" b="1" dirty="0" smtClean="0">
              <a:latin typeface="Calibri" pitchFamily="34" charset="0"/>
              <a:cs typeface="Calibri" pitchFamily="34" charset="0"/>
            </a:rPr>
            <a:t>For example, </a:t>
          </a:r>
          <a:r>
            <a:rPr lang="en-US" sz="1400" b="0" dirty="0" smtClean="0">
              <a:latin typeface="Courier New" pitchFamily="49" charset="0"/>
              <a:cs typeface="Courier New" pitchFamily="49" charset="0"/>
            </a:rPr>
            <a:t>String[] </a:t>
          </a:r>
          <a:r>
            <a:rPr lang="en-US" sz="1400" b="0" dirty="0" err="1" smtClean="0">
              <a:latin typeface="Courier New" pitchFamily="49" charset="0"/>
              <a:cs typeface="Courier New" pitchFamily="49" charset="0"/>
            </a:rPr>
            <a:t>empNames</a:t>
          </a:r>
          <a:r>
            <a:rPr lang="en-US" sz="1400" b="0" dirty="0" smtClean="0">
              <a:latin typeface="Courier New" pitchFamily="49" charset="0"/>
              <a:cs typeface="Courier New" pitchFamily="49" charset="0"/>
            </a:rPr>
            <a:t> = new String[10];</a:t>
          </a:r>
          <a:endParaRPr lang="en-IN" sz="1400" b="0" dirty="0" smtClean="0">
            <a:latin typeface="Courier New" pitchFamily="49" charset="0"/>
            <a:cs typeface="Courier New" pitchFamily="49" charset="0"/>
          </a:endParaRPr>
        </a:p>
      </dgm:t>
    </dgm:pt>
    <dgm:pt modelId="{6BC3A7CD-31A8-4CDA-A927-28A8212EC4E4}" type="parTrans" cxnId="{AF4FE0CC-4A16-4351-9BA4-623F7DAA21B1}">
      <dgm:prSet/>
      <dgm:spPr/>
      <dgm:t>
        <a:bodyPr/>
        <a:lstStyle/>
        <a:p>
          <a:endParaRPr lang="en-IN"/>
        </a:p>
      </dgm:t>
    </dgm:pt>
    <dgm:pt modelId="{36D8DAD5-7FF5-44FB-9E8E-0695D9463A88}" type="sibTrans" cxnId="{AF4FE0CC-4A16-4351-9BA4-623F7DAA21B1}">
      <dgm:prSet/>
      <dgm:spPr/>
      <dgm:t>
        <a:bodyPr/>
        <a:lstStyle/>
        <a:p>
          <a:endParaRPr lang="en-IN"/>
        </a:p>
      </dgm:t>
    </dgm:pt>
    <dgm:pt modelId="{C3FD1DAA-D759-4DF4-B5BA-9D424BEB5D09}">
      <dgm:prSet phldrT="[Text]" custT="1"/>
      <dgm:spPr/>
      <dgm:t>
        <a:bodyPr/>
        <a:lstStyle/>
        <a:p>
          <a:r>
            <a:rPr lang="en-US" sz="1400" b="1" dirty="0" smtClean="0">
              <a:latin typeface="Calibri" pitchFamily="34" charset="0"/>
              <a:cs typeface="Calibri" pitchFamily="34" charset="0"/>
            </a:rPr>
            <a:t>This statement will allocate memory to store references of 10 strings. </a:t>
          </a:r>
          <a:endParaRPr lang="en-IN" sz="1400" b="1" dirty="0" smtClean="0">
            <a:latin typeface="Calibri" pitchFamily="34" charset="0"/>
            <a:cs typeface="Calibri" pitchFamily="34" charset="0"/>
          </a:endParaRPr>
        </a:p>
      </dgm:t>
    </dgm:pt>
    <dgm:pt modelId="{739B48BB-EA32-4B94-8968-4AB4F63C4A11}" type="parTrans" cxnId="{48CA3C44-3B5E-423A-ADB8-2D83B1A40E99}">
      <dgm:prSet/>
      <dgm:spPr/>
      <dgm:t>
        <a:bodyPr/>
        <a:lstStyle/>
        <a:p>
          <a:endParaRPr lang="en-IN"/>
        </a:p>
      </dgm:t>
    </dgm:pt>
    <dgm:pt modelId="{BBC7983B-202B-44AA-A561-C0CDE901E1BB}" type="sibTrans" cxnId="{48CA3C44-3B5E-423A-ADB8-2D83B1A40E99}">
      <dgm:prSet/>
      <dgm:spPr/>
      <dgm:t>
        <a:bodyPr/>
        <a:lstStyle/>
        <a:p>
          <a:endParaRPr lang="en-IN"/>
        </a:p>
      </dgm:t>
    </dgm:pt>
    <dgm:pt modelId="{33A22C7F-AEA6-424A-BFF0-DBC2C563A596}">
      <dgm:prSet phldrT="[Text]" custT="1"/>
      <dgm:spPr/>
      <dgm:t>
        <a:bodyPr/>
        <a:lstStyle/>
        <a:p>
          <a:r>
            <a:rPr lang="en-US" sz="1400" b="1" dirty="0" smtClean="0">
              <a:latin typeface="Calibri" pitchFamily="34" charset="0"/>
              <a:cs typeface="Calibri" pitchFamily="34" charset="0"/>
            </a:rPr>
            <a:t>However, no memory is allocated to store the characters that make up the individual strings.</a:t>
          </a:r>
          <a:endParaRPr lang="en-IN" sz="1400" b="1" dirty="0" smtClean="0">
            <a:latin typeface="Calibri" pitchFamily="34" charset="0"/>
            <a:cs typeface="Calibri" pitchFamily="34" charset="0"/>
          </a:endParaRPr>
        </a:p>
      </dgm:t>
    </dgm:pt>
    <dgm:pt modelId="{DA92FABD-F4AA-4657-BECD-471930D84129}" type="parTrans" cxnId="{D69F63E3-B46D-4EED-8253-43CA7142BAA2}">
      <dgm:prSet/>
      <dgm:spPr/>
      <dgm:t>
        <a:bodyPr/>
        <a:lstStyle/>
        <a:p>
          <a:endParaRPr lang="en-IN"/>
        </a:p>
      </dgm:t>
    </dgm:pt>
    <dgm:pt modelId="{3F53E2C0-02D2-4633-AFDE-FA6CAE5E5891}" type="sibTrans" cxnId="{D69F63E3-B46D-4EED-8253-43CA7142BAA2}">
      <dgm:prSet/>
      <dgm:spPr/>
      <dgm:t>
        <a:bodyPr/>
        <a:lstStyle/>
        <a:p>
          <a:endParaRPr lang="en-IN"/>
        </a:p>
      </dgm:t>
    </dgm:pt>
    <dgm:pt modelId="{322E322E-1D2F-4BC5-AE50-123067D7E5A8}">
      <dgm:prSet phldrT="[Text]" custT="1"/>
      <dgm:spPr/>
      <dgm:t>
        <a:bodyPr/>
        <a:lstStyle/>
        <a:p>
          <a:r>
            <a:rPr lang="en-US" sz="1400" b="1" dirty="0" smtClean="0">
              <a:latin typeface="Calibri" pitchFamily="34" charset="0"/>
              <a:cs typeface="Calibri" pitchFamily="34" charset="0"/>
            </a:rPr>
            <a:t>Loops can be used to initialize as well as display the values of a </a:t>
          </a:r>
          <a:r>
            <a:rPr lang="en-US" sz="1400" b="0" dirty="0" smtClean="0">
              <a:latin typeface="Courier New" pitchFamily="49" charset="0"/>
              <a:cs typeface="Courier New" pitchFamily="49" charset="0"/>
            </a:rPr>
            <a:t>String</a:t>
          </a:r>
          <a:r>
            <a:rPr lang="en-US" sz="1400" b="1" dirty="0" smtClean="0">
              <a:latin typeface="Calibri" pitchFamily="34" charset="0"/>
              <a:cs typeface="Calibri" pitchFamily="34" charset="0"/>
            </a:rPr>
            <a:t> array.</a:t>
          </a:r>
        </a:p>
      </dgm:t>
    </dgm:pt>
    <dgm:pt modelId="{4C3A4D41-1912-48A2-94FB-CDE08AD1B31D}" type="parTrans" cxnId="{25F65F00-D6F0-4EF4-9292-4EDA0F08002C}">
      <dgm:prSet/>
      <dgm:spPr/>
      <dgm:t>
        <a:bodyPr/>
        <a:lstStyle/>
        <a:p>
          <a:endParaRPr lang="en-IN"/>
        </a:p>
      </dgm:t>
    </dgm:pt>
    <dgm:pt modelId="{035A9FDA-C1E0-4801-A3B3-1244EB6C45A4}" type="sibTrans" cxnId="{25F65F00-D6F0-4EF4-9292-4EDA0F08002C}">
      <dgm:prSet/>
      <dgm:spPr/>
      <dgm:t>
        <a:bodyPr/>
        <a:lstStyle/>
        <a:p>
          <a:endParaRPr lang="en-IN"/>
        </a:p>
      </dgm:t>
    </dgm:pt>
    <dgm:pt modelId="{726BFED6-59D2-4F7E-90B2-0814C54F0E71}" type="pres">
      <dgm:prSet presAssocID="{77C6A721-0D40-49DF-9896-538D015E2C22}" presName="linear" presStyleCnt="0">
        <dgm:presLayoutVars>
          <dgm:dir/>
          <dgm:animLvl val="lvl"/>
          <dgm:resizeHandles val="exact"/>
        </dgm:presLayoutVars>
      </dgm:prSet>
      <dgm:spPr/>
      <dgm:t>
        <a:bodyPr/>
        <a:lstStyle/>
        <a:p>
          <a:endParaRPr lang="en-IN"/>
        </a:p>
      </dgm:t>
    </dgm:pt>
    <dgm:pt modelId="{9825C2F4-6259-4087-975F-D7E57656305B}" type="pres">
      <dgm:prSet presAssocID="{8A9CBDE3-943D-44B1-AA3B-2C775C191735}" presName="parentLin" presStyleCnt="0"/>
      <dgm:spPr/>
      <dgm:t>
        <a:bodyPr/>
        <a:lstStyle/>
        <a:p>
          <a:endParaRPr lang="en-IN"/>
        </a:p>
      </dgm:t>
    </dgm:pt>
    <dgm:pt modelId="{8AFF8CDB-0AF9-4EA6-BECC-E63ACC5B5E29}" type="pres">
      <dgm:prSet presAssocID="{8A9CBDE3-943D-44B1-AA3B-2C775C191735}" presName="parentLeftMargin" presStyleLbl="node1" presStyleIdx="0" presStyleCnt="6"/>
      <dgm:spPr/>
      <dgm:t>
        <a:bodyPr/>
        <a:lstStyle/>
        <a:p>
          <a:endParaRPr lang="en-IN"/>
        </a:p>
      </dgm:t>
    </dgm:pt>
    <dgm:pt modelId="{944BAB04-7C51-4F32-B3D9-6B3BFE861060}" type="pres">
      <dgm:prSet presAssocID="{8A9CBDE3-943D-44B1-AA3B-2C775C191735}" presName="parentText" presStyleLbl="node1" presStyleIdx="0" presStyleCnt="6" custScaleX="129950">
        <dgm:presLayoutVars>
          <dgm:chMax val="0"/>
          <dgm:bulletEnabled val="1"/>
        </dgm:presLayoutVars>
      </dgm:prSet>
      <dgm:spPr/>
      <dgm:t>
        <a:bodyPr/>
        <a:lstStyle/>
        <a:p>
          <a:endParaRPr lang="en-IN"/>
        </a:p>
      </dgm:t>
    </dgm:pt>
    <dgm:pt modelId="{0B92971E-CD3F-40AB-A72B-D3F249C8A999}" type="pres">
      <dgm:prSet presAssocID="{8A9CBDE3-943D-44B1-AA3B-2C775C191735}" presName="negativeSpace" presStyleCnt="0"/>
      <dgm:spPr/>
      <dgm:t>
        <a:bodyPr/>
        <a:lstStyle/>
        <a:p>
          <a:endParaRPr lang="en-IN"/>
        </a:p>
      </dgm:t>
    </dgm:pt>
    <dgm:pt modelId="{A3794F34-CF38-4878-8BA7-B0E44BC4E8BE}" type="pres">
      <dgm:prSet presAssocID="{8A9CBDE3-943D-44B1-AA3B-2C775C191735}" presName="childText" presStyleLbl="conFgAcc1" presStyleIdx="0" presStyleCnt="6">
        <dgm:presLayoutVars>
          <dgm:bulletEnabled val="1"/>
        </dgm:presLayoutVars>
      </dgm:prSet>
      <dgm:spPr/>
      <dgm:t>
        <a:bodyPr/>
        <a:lstStyle/>
        <a:p>
          <a:endParaRPr lang="en-IN"/>
        </a:p>
      </dgm:t>
    </dgm:pt>
    <dgm:pt modelId="{F2E948CE-AB6E-441B-9C84-EB73198946D1}" type="pres">
      <dgm:prSet presAssocID="{4BE0501D-50E8-49B5-950C-96E7596EBD91}" presName="spaceBetweenRectangles" presStyleCnt="0"/>
      <dgm:spPr/>
      <dgm:t>
        <a:bodyPr/>
        <a:lstStyle/>
        <a:p>
          <a:endParaRPr lang="en-IN"/>
        </a:p>
      </dgm:t>
    </dgm:pt>
    <dgm:pt modelId="{29C14D80-9378-4DBC-8F98-7A1924A78E08}" type="pres">
      <dgm:prSet presAssocID="{0B2AD9EF-F3ED-4D54-857D-CC1F43F8AFD6}" presName="parentLin" presStyleCnt="0"/>
      <dgm:spPr/>
      <dgm:t>
        <a:bodyPr/>
        <a:lstStyle/>
        <a:p>
          <a:endParaRPr lang="en-IN"/>
        </a:p>
      </dgm:t>
    </dgm:pt>
    <dgm:pt modelId="{DD0F1857-B597-431D-9A0F-C159A0C4F7FE}" type="pres">
      <dgm:prSet presAssocID="{0B2AD9EF-F3ED-4D54-857D-CC1F43F8AFD6}" presName="parentLeftMargin" presStyleLbl="node1" presStyleIdx="0" presStyleCnt="6"/>
      <dgm:spPr/>
      <dgm:t>
        <a:bodyPr/>
        <a:lstStyle/>
        <a:p>
          <a:endParaRPr lang="en-IN"/>
        </a:p>
      </dgm:t>
    </dgm:pt>
    <dgm:pt modelId="{0BC5C34C-6965-41B3-8AB2-EFFE6BA44191}" type="pres">
      <dgm:prSet presAssocID="{0B2AD9EF-F3ED-4D54-857D-CC1F43F8AFD6}" presName="parentText" presStyleLbl="node1" presStyleIdx="1" presStyleCnt="6" custScaleX="129950">
        <dgm:presLayoutVars>
          <dgm:chMax val="0"/>
          <dgm:bulletEnabled val="1"/>
        </dgm:presLayoutVars>
      </dgm:prSet>
      <dgm:spPr/>
      <dgm:t>
        <a:bodyPr/>
        <a:lstStyle/>
        <a:p>
          <a:endParaRPr lang="en-IN"/>
        </a:p>
      </dgm:t>
    </dgm:pt>
    <dgm:pt modelId="{CA2529F1-05C9-4708-AE54-66005BE69934}" type="pres">
      <dgm:prSet presAssocID="{0B2AD9EF-F3ED-4D54-857D-CC1F43F8AFD6}" presName="negativeSpace" presStyleCnt="0"/>
      <dgm:spPr/>
      <dgm:t>
        <a:bodyPr/>
        <a:lstStyle/>
        <a:p>
          <a:endParaRPr lang="en-IN"/>
        </a:p>
      </dgm:t>
    </dgm:pt>
    <dgm:pt modelId="{B6BC36D8-D5B0-4749-B56F-AC6C50C43627}" type="pres">
      <dgm:prSet presAssocID="{0B2AD9EF-F3ED-4D54-857D-CC1F43F8AFD6}" presName="childText" presStyleLbl="conFgAcc1" presStyleIdx="1" presStyleCnt="6">
        <dgm:presLayoutVars>
          <dgm:bulletEnabled val="1"/>
        </dgm:presLayoutVars>
      </dgm:prSet>
      <dgm:spPr/>
      <dgm:t>
        <a:bodyPr/>
        <a:lstStyle/>
        <a:p>
          <a:endParaRPr lang="en-IN"/>
        </a:p>
      </dgm:t>
    </dgm:pt>
    <dgm:pt modelId="{F8592033-9728-426D-B657-EA746F5D2E7F}" type="pres">
      <dgm:prSet presAssocID="{5413F2E3-6E5C-4C54-83C2-8648AA013DB4}" presName="spaceBetweenRectangles" presStyleCnt="0"/>
      <dgm:spPr/>
      <dgm:t>
        <a:bodyPr/>
        <a:lstStyle/>
        <a:p>
          <a:endParaRPr lang="en-IN"/>
        </a:p>
      </dgm:t>
    </dgm:pt>
    <dgm:pt modelId="{31C34959-0A23-4DA3-BCF2-F8D1D918B54E}" type="pres">
      <dgm:prSet presAssocID="{6CBA835F-12DC-4712-8CC3-59D46C8B909D}" presName="parentLin" presStyleCnt="0"/>
      <dgm:spPr/>
      <dgm:t>
        <a:bodyPr/>
        <a:lstStyle/>
        <a:p>
          <a:endParaRPr lang="en-IN"/>
        </a:p>
      </dgm:t>
    </dgm:pt>
    <dgm:pt modelId="{EA9570EB-7D53-4F83-BD89-18364F7966D1}" type="pres">
      <dgm:prSet presAssocID="{6CBA835F-12DC-4712-8CC3-59D46C8B909D}" presName="parentLeftMargin" presStyleLbl="node1" presStyleIdx="1" presStyleCnt="6"/>
      <dgm:spPr/>
      <dgm:t>
        <a:bodyPr/>
        <a:lstStyle/>
        <a:p>
          <a:endParaRPr lang="en-IN"/>
        </a:p>
      </dgm:t>
    </dgm:pt>
    <dgm:pt modelId="{DB92616B-573E-402D-8DA0-86C7108371DC}" type="pres">
      <dgm:prSet presAssocID="{6CBA835F-12DC-4712-8CC3-59D46C8B909D}" presName="parentText" presStyleLbl="node1" presStyleIdx="2" presStyleCnt="6" custScaleX="129101">
        <dgm:presLayoutVars>
          <dgm:chMax val="0"/>
          <dgm:bulletEnabled val="1"/>
        </dgm:presLayoutVars>
      </dgm:prSet>
      <dgm:spPr/>
      <dgm:t>
        <a:bodyPr/>
        <a:lstStyle/>
        <a:p>
          <a:endParaRPr lang="en-IN"/>
        </a:p>
      </dgm:t>
    </dgm:pt>
    <dgm:pt modelId="{84A3CF46-AA02-40BD-B79D-3D93C13365F9}" type="pres">
      <dgm:prSet presAssocID="{6CBA835F-12DC-4712-8CC3-59D46C8B909D}" presName="negativeSpace" presStyleCnt="0"/>
      <dgm:spPr/>
      <dgm:t>
        <a:bodyPr/>
        <a:lstStyle/>
        <a:p>
          <a:endParaRPr lang="en-IN"/>
        </a:p>
      </dgm:t>
    </dgm:pt>
    <dgm:pt modelId="{6C460B2E-B41F-4BE1-B515-98B1032B3945}" type="pres">
      <dgm:prSet presAssocID="{6CBA835F-12DC-4712-8CC3-59D46C8B909D}" presName="childText" presStyleLbl="conFgAcc1" presStyleIdx="2" presStyleCnt="6">
        <dgm:presLayoutVars>
          <dgm:bulletEnabled val="1"/>
        </dgm:presLayoutVars>
      </dgm:prSet>
      <dgm:spPr/>
      <dgm:t>
        <a:bodyPr/>
        <a:lstStyle/>
        <a:p>
          <a:endParaRPr lang="en-IN"/>
        </a:p>
      </dgm:t>
    </dgm:pt>
    <dgm:pt modelId="{CA3E6B5C-D625-4994-B867-064668612417}" type="pres">
      <dgm:prSet presAssocID="{36D8DAD5-7FF5-44FB-9E8E-0695D9463A88}" presName="spaceBetweenRectangles" presStyleCnt="0"/>
      <dgm:spPr/>
      <dgm:t>
        <a:bodyPr/>
        <a:lstStyle/>
        <a:p>
          <a:endParaRPr lang="en-IN"/>
        </a:p>
      </dgm:t>
    </dgm:pt>
    <dgm:pt modelId="{8FC9DA99-1060-49F0-BF5F-5A7B28180259}" type="pres">
      <dgm:prSet presAssocID="{C3FD1DAA-D759-4DF4-B5BA-9D424BEB5D09}" presName="parentLin" presStyleCnt="0"/>
      <dgm:spPr/>
      <dgm:t>
        <a:bodyPr/>
        <a:lstStyle/>
        <a:p>
          <a:endParaRPr lang="en-IN"/>
        </a:p>
      </dgm:t>
    </dgm:pt>
    <dgm:pt modelId="{65F75A86-541A-418C-83C1-2705EEE4A673}" type="pres">
      <dgm:prSet presAssocID="{C3FD1DAA-D759-4DF4-B5BA-9D424BEB5D09}" presName="parentLeftMargin" presStyleLbl="node1" presStyleIdx="2" presStyleCnt="6"/>
      <dgm:spPr/>
      <dgm:t>
        <a:bodyPr/>
        <a:lstStyle/>
        <a:p>
          <a:endParaRPr lang="en-IN"/>
        </a:p>
      </dgm:t>
    </dgm:pt>
    <dgm:pt modelId="{FD1A25B7-8790-4764-8CEA-2354BABEF059}" type="pres">
      <dgm:prSet presAssocID="{C3FD1DAA-D759-4DF4-B5BA-9D424BEB5D09}" presName="parentText" presStyleLbl="node1" presStyleIdx="3" presStyleCnt="6" custScaleX="129101">
        <dgm:presLayoutVars>
          <dgm:chMax val="0"/>
          <dgm:bulletEnabled val="1"/>
        </dgm:presLayoutVars>
      </dgm:prSet>
      <dgm:spPr/>
      <dgm:t>
        <a:bodyPr/>
        <a:lstStyle/>
        <a:p>
          <a:endParaRPr lang="en-IN"/>
        </a:p>
      </dgm:t>
    </dgm:pt>
    <dgm:pt modelId="{AFB33ED3-08DF-4003-B66D-825EA38BC2D0}" type="pres">
      <dgm:prSet presAssocID="{C3FD1DAA-D759-4DF4-B5BA-9D424BEB5D09}" presName="negativeSpace" presStyleCnt="0"/>
      <dgm:spPr/>
      <dgm:t>
        <a:bodyPr/>
        <a:lstStyle/>
        <a:p>
          <a:endParaRPr lang="en-IN"/>
        </a:p>
      </dgm:t>
    </dgm:pt>
    <dgm:pt modelId="{DD042242-238F-4E32-8D4E-C4192F8A9F0B}" type="pres">
      <dgm:prSet presAssocID="{C3FD1DAA-D759-4DF4-B5BA-9D424BEB5D09}" presName="childText" presStyleLbl="conFgAcc1" presStyleIdx="3" presStyleCnt="6">
        <dgm:presLayoutVars>
          <dgm:bulletEnabled val="1"/>
        </dgm:presLayoutVars>
      </dgm:prSet>
      <dgm:spPr/>
      <dgm:t>
        <a:bodyPr/>
        <a:lstStyle/>
        <a:p>
          <a:endParaRPr lang="en-IN"/>
        </a:p>
      </dgm:t>
    </dgm:pt>
    <dgm:pt modelId="{D84BF2DA-5DAD-4173-8684-0E3E26373331}" type="pres">
      <dgm:prSet presAssocID="{BBC7983B-202B-44AA-A561-C0CDE901E1BB}" presName="spaceBetweenRectangles" presStyleCnt="0"/>
      <dgm:spPr/>
    </dgm:pt>
    <dgm:pt modelId="{3A7F8BD2-64E2-4FD3-B77A-70D4AB53642F}" type="pres">
      <dgm:prSet presAssocID="{33A22C7F-AEA6-424A-BFF0-DBC2C563A596}" presName="parentLin" presStyleCnt="0"/>
      <dgm:spPr/>
    </dgm:pt>
    <dgm:pt modelId="{76B142A9-C225-46F9-A59F-8AD8C90AB86A}" type="pres">
      <dgm:prSet presAssocID="{33A22C7F-AEA6-424A-BFF0-DBC2C563A596}" presName="parentLeftMargin" presStyleLbl="node1" presStyleIdx="3" presStyleCnt="6"/>
      <dgm:spPr/>
      <dgm:t>
        <a:bodyPr/>
        <a:lstStyle/>
        <a:p>
          <a:endParaRPr lang="en-IN"/>
        </a:p>
      </dgm:t>
    </dgm:pt>
    <dgm:pt modelId="{02EDC5DB-D559-4FAB-83D6-E1DCCEB577D6}" type="pres">
      <dgm:prSet presAssocID="{33A22C7F-AEA6-424A-BFF0-DBC2C563A596}" presName="parentText" presStyleLbl="node1" presStyleIdx="4" presStyleCnt="6" custScaleX="129101">
        <dgm:presLayoutVars>
          <dgm:chMax val="0"/>
          <dgm:bulletEnabled val="1"/>
        </dgm:presLayoutVars>
      </dgm:prSet>
      <dgm:spPr/>
      <dgm:t>
        <a:bodyPr/>
        <a:lstStyle/>
        <a:p>
          <a:endParaRPr lang="en-IN"/>
        </a:p>
      </dgm:t>
    </dgm:pt>
    <dgm:pt modelId="{9AD7034B-FF72-4D95-A544-0686F7BA6D30}" type="pres">
      <dgm:prSet presAssocID="{33A22C7F-AEA6-424A-BFF0-DBC2C563A596}" presName="negativeSpace" presStyleCnt="0"/>
      <dgm:spPr/>
    </dgm:pt>
    <dgm:pt modelId="{05BB580B-4C2B-45AB-B4B7-B915CC849745}" type="pres">
      <dgm:prSet presAssocID="{33A22C7F-AEA6-424A-BFF0-DBC2C563A596}" presName="childText" presStyleLbl="conFgAcc1" presStyleIdx="4" presStyleCnt="6">
        <dgm:presLayoutVars>
          <dgm:bulletEnabled val="1"/>
        </dgm:presLayoutVars>
      </dgm:prSet>
      <dgm:spPr/>
    </dgm:pt>
    <dgm:pt modelId="{9FBC4F87-A266-46AC-A19B-E5AD3EDC6B58}" type="pres">
      <dgm:prSet presAssocID="{3F53E2C0-02D2-4633-AFDE-FA6CAE5E5891}" presName="spaceBetweenRectangles" presStyleCnt="0"/>
      <dgm:spPr/>
    </dgm:pt>
    <dgm:pt modelId="{044EDCCE-18F9-433D-82DE-BAC46DAECFBA}" type="pres">
      <dgm:prSet presAssocID="{322E322E-1D2F-4BC5-AE50-123067D7E5A8}" presName="parentLin" presStyleCnt="0"/>
      <dgm:spPr/>
    </dgm:pt>
    <dgm:pt modelId="{F0D723A8-9A53-453C-BD5C-CF7FBE8097F8}" type="pres">
      <dgm:prSet presAssocID="{322E322E-1D2F-4BC5-AE50-123067D7E5A8}" presName="parentLeftMargin" presStyleLbl="node1" presStyleIdx="4" presStyleCnt="6"/>
      <dgm:spPr/>
      <dgm:t>
        <a:bodyPr/>
        <a:lstStyle/>
        <a:p>
          <a:endParaRPr lang="en-IN"/>
        </a:p>
      </dgm:t>
    </dgm:pt>
    <dgm:pt modelId="{719755D8-768C-43E8-84CA-082F1C2367C8}" type="pres">
      <dgm:prSet presAssocID="{322E322E-1D2F-4BC5-AE50-123067D7E5A8}" presName="parentText" presStyleLbl="node1" presStyleIdx="5" presStyleCnt="6" custScaleX="129101">
        <dgm:presLayoutVars>
          <dgm:chMax val="0"/>
          <dgm:bulletEnabled val="1"/>
        </dgm:presLayoutVars>
      </dgm:prSet>
      <dgm:spPr/>
      <dgm:t>
        <a:bodyPr/>
        <a:lstStyle/>
        <a:p>
          <a:endParaRPr lang="en-IN"/>
        </a:p>
      </dgm:t>
    </dgm:pt>
    <dgm:pt modelId="{B6FF082B-3399-4FCB-8BFF-3937C914854E}" type="pres">
      <dgm:prSet presAssocID="{322E322E-1D2F-4BC5-AE50-123067D7E5A8}" presName="negativeSpace" presStyleCnt="0"/>
      <dgm:spPr/>
    </dgm:pt>
    <dgm:pt modelId="{58BFB9C7-8D07-4077-AAA4-3D674AFA94F5}" type="pres">
      <dgm:prSet presAssocID="{322E322E-1D2F-4BC5-AE50-123067D7E5A8}" presName="childText" presStyleLbl="conFgAcc1" presStyleIdx="5" presStyleCnt="6">
        <dgm:presLayoutVars>
          <dgm:bulletEnabled val="1"/>
        </dgm:presLayoutVars>
      </dgm:prSet>
      <dgm:spPr/>
    </dgm:pt>
  </dgm:ptLst>
  <dgm:cxnLst>
    <dgm:cxn modelId="{B4004096-82A0-4858-852F-1747D4147DA9}" type="presOf" srcId="{8A9CBDE3-943D-44B1-AA3B-2C775C191735}" destId="{944BAB04-7C51-4F32-B3D9-6B3BFE861060}" srcOrd="1" destOrd="0" presId="urn:microsoft.com/office/officeart/2005/8/layout/list1"/>
    <dgm:cxn modelId="{DF4DAEA5-AD01-4D26-9732-B8FA901495CE}" type="presOf" srcId="{0B2AD9EF-F3ED-4D54-857D-CC1F43F8AFD6}" destId="{0BC5C34C-6965-41B3-8AB2-EFFE6BA44191}" srcOrd="1" destOrd="0" presId="urn:microsoft.com/office/officeart/2005/8/layout/list1"/>
    <dgm:cxn modelId="{504518A3-464C-4261-AD6D-02A3086DD8F8}" type="presOf" srcId="{8A9CBDE3-943D-44B1-AA3B-2C775C191735}" destId="{8AFF8CDB-0AF9-4EA6-BECC-E63ACC5B5E29}" srcOrd="0" destOrd="0" presId="urn:microsoft.com/office/officeart/2005/8/layout/list1"/>
    <dgm:cxn modelId="{2F9955C1-7861-4843-BF6F-26EC06989025}" type="presOf" srcId="{C3FD1DAA-D759-4DF4-B5BA-9D424BEB5D09}" destId="{FD1A25B7-8790-4764-8CEA-2354BABEF059}" srcOrd="1" destOrd="0" presId="urn:microsoft.com/office/officeart/2005/8/layout/list1"/>
    <dgm:cxn modelId="{999C24D9-B45C-4F06-A8FC-37DF0F03B51B}" type="presOf" srcId="{322E322E-1D2F-4BC5-AE50-123067D7E5A8}" destId="{719755D8-768C-43E8-84CA-082F1C2367C8}" srcOrd="1" destOrd="0" presId="urn:microsoft.com/office/officeart/2005/8/layout/list1"/>
    <dgm:cxn modelId="{E928B682-25B5-48FE-A106-904CA2151135}" type="presOf" srcId="{33A22C7F-AEA6-424A-BFF0-DBC2C563A596}" destId="{02EDC5DB-D559-4FAB-83D6-E1DCCEB577D6}" srcOrd="1" destOrd="0" presId="urn:microsoft.com/office/officeart/2005/8/layout/list1"/>
    <dgm:cxn modelId="{D69F63E3-B46D-4EED-8253-43CA7142BAA2}" srcId="{77C6A721-0D40-49DF-9896-538D015E2C22}" destId="{33A22C7F-AEA6-424A-BFF0-DBC2C563A596}" srcOrd="4" destOrd="0" parTransId="{DA92FABD-F4AA-4657-BECD-471930D84129}" sibTransId="{3F53E2C0-02D2-4633-AFDE-FA6CAE5E5891}"/>
    <dgm:cxn modelId="{401CDAEA-832B-46C2-A08B-0FEAECCE0B70}" type="presOf" srcId="{6CBA835F-12DC-4712-8CC3-59D46C8B909D}" destId="{EA9570EB-7D53-4F83-BD89-18364F7966D1}" srcOrd="0" destOrd="0" presId="urn:microsoft.com/office/officeart/2005/8/layout/list1"/>
    <dgm:cxn modelId="{6739D486-D470-4225-A9A9-2C6984D95EEA}" type="presOf" srcId="{C3FD1DAA-D759-4DF4-B5BA-9D424BEB5D09}" destId="{65F75A86-541A-418C-83C1-2705EEE4A673}" srcOrd="0" destOrd="0" presId="urn:microsoft.com/office/officeart/2005/8/layout/list1"/>
    <dgm:cxn modelId="{435DE4F4-E886-4E00-83B5-85197EE6513A}" type="presOf" srcId="{33A22C7F-AEA6-424A-BFF0-DBC2C563A596}" destId="{76B142A9-C225-46F9-A59F-8AD8C90AB86A}" srcOrd="0" destOrd="0" presId="urn:microsoft.com/office/officeart/2005/8/layout/list1"/>
    <dgm:cxn modelId="{48CA3C44-3B5E-423A-ADB8-2D83B1A40E99}" srcId="{77C6A721-0D40-49DF-9896-538D015E2C22}" destId="{C3FD1DAA-D759-4DF4-B5BA-9D424BEB5D09}" srcOrd="3" destOrd="0" parTransId="{739B48BB-EA32-4B94-8968-4AB4F63C4A11}" sibTransId="{BBC7983B-202B-44AA-A561-C0CDE901E1BB}"/>
    <dgm:cxn modelId="{3C413642-3007-4C9A-A71A-5BF29F80749E}" srcId="{77C6A721-0D40-49DF-9896-538D015E2C22}" destId="{8A9CBDE3-943D-44B1-AA3B-2C775C191735}" srcOrd="0" destOrd="0" parTransId="{47F20488-F57B-4EAA-AC28-0E61598F5785}" sibTransId="{4BE0501D-50E8-49B5-950C-96E7596EBD91}"/>
    <dgm:cxn modelId="{78D806F2-C1D0-41EB-95C4-F2A97110AA43}" type="presOf" srcId="{6CBA835F-12DC-4712-8CC3-59D46C8B909D}" destId="{DB92616B-573E-402D-8DA0-86C7108371DC}" srcOrd="1" destOrd="0" presId="urn:microsoft.com/office/officeart/2005/8/layout/list1"/>
    <dgm:cxn modelId="{363615CD-8871-4144-97E4-AAA0EF6B49FB}" type="presOf" srcId="{322E322E-1D2F-4BC5-AE50-123067D7E5A8}" destId="{F0D723A8-9A53-453C-BD5C-CF7FBE8097F8}" srcOrd="0" destOrd="0" presId="urn:microsoft.com/office/officeart/2005/8/layout/list1"/>
    <dgm:cxn modelId="{22833ADF-26EB-437D-A48B-E3B83EED502D}" type="presOf" srcId="{0B2AD9EF-F3ED-4D54-857D-CC1F43F8AFD6}" destId="{DD0F1857-B597-431D-9A0F-C159A0C4F7FE}" srcOrd="0" destOrd="0" presId="urn:microsoft.com/office/officeart/2005/8/layout/list1"/>
    <dgm:cxn modelId="{AF4FE0CC-4A16-4351-9BA4-623F7DAA21B1}" srcId="{77C6A721-0D40-49DF-9896-538D015E2C22}" destId="{6CBA835F-12DC-4712-8CC3-59D46C8B909D}" srcOrd="2" destOrd="0" parTransId="{6BC3A7CD-31A8-4CDA-A927-28A8212EC4E4}" sibTransId="{36D8DAD5-7FF5-44FB-9E8E-0695D9463A88}"/>
    <dgm:cxn modelId="{22AD51C5-11A5-444B-AEE5-199B8A63F82D}" type="presOf" srcId="{77C6A721-0D40-49DF-9896-538D015E2C22}" destId="{726BFED6-59D2-4F7E-90B2-0814C54F0E71}" srcOrd="0" destOrd="0" presId="urn:microsoft.com/office/officeart/2005/8/layout/list1"/>
    <dgm:cxn modelId="{4226712F-F6F9-49E6-ABA8-AA8379CE0241}" srcId="{77C6A721-0D40-49DF-9896-538D015E2C22}" destId="{0B2AD9EF-F3ED-4D54-857D-CC1F43F8AFD6}" srcOrd="1" destOrd="0" parTransId="{B75A5741-41EB-4D30-B3D7-C02723BCF508}" sibTransId="{5413F2E3-6E5C-4C54-83C2-8648AA013DB4}"/>
    <dgm:cxn modelId="{25F65F00-D6F0-4EF4-9292-4EDA0F08002C}" srcId="{77C6A721-0D40-49DF-9896-538D015E2C22}" destId="{322E322E-1D2F-4BC5-AE50-123067D7E5A8}" srcOrd="5" destOrd="0" parTransId="{4C3A4D41-1912-48A2-94FB-CDE08AD1B31D}" sibTransId="{035A9FDA-C1E0-4801-A3B3-1244EB6C45A4}"/>
    <dgm:cxn modelId="{294C4A4F-762B-4C24-909F-E848A4BF01F0}" type="presParOf" srcId="{726BFED6-59D2-4F7E-90B2-0814C54F0E71}" destId="{9825C2F4-6259-4087-975F-D7E57656305B}" srcOrd="0" destOrd="0" presId="urn:microsoft.com/office/officeart/2005/8/layout/list1"/>
    <dgm:cxn modelId="{D0AA55D3-1ADE-409C-818C-35D85E42560C}" type="presParOf" srcId="{9825C2F4-6259-4087-975F-D7E57656305B}" destId="{8AFF8CDB-0AF9-4EA6-BECC-E63ACC5B5E29}" srcOrd="0" destOrd="0" presId="urn:microsoft.com/office/officeart/2005/8/layout/list1"/>
    <dgm:cxn modelId="{8021FE2C-C6B9-4B36-9599-E8DEE201FE77}" type="presParOf" srcId="{9825C2F4-6259-4087-975F-D7E57656305B}" destId="{944BAB04-7C51-4F32-B3D9-6B3BFE861060}" srcOrd="1" destOrd="0" presId="urn:microsoft.com/office/officeart/2005/8/layout/list1"/>
    <dgm:cxn modelId="{DFA1B25C-085F-49BA-8943-32255E3247E1}" type="presParOf" srcId="{726BFED6-59D2-4F7E-90B2-0814C54F0E71}" destId="{0B92971E-CD3F-40AB-A72B-D3F249C8A999}" srcOrd="1" destOrd="0" presId="urn:microsoft.com/office/officeart/2005/8/layout/list1"/>
    <dgm:cxn modelId="{177C4FA5-2BE3-4E60-9CC1-EECD327B2764}" type="presParOf" srcId="{726BFED6-59D2-4F7E-90B2-0814C54F0E71}" destId="{A3794F34-CF38-4878-8BA7-B0E44BC4E8BE}" srcOrd="2" destOrd="0" presId="urn:microsoft.com/office/officeart/2005/8/layout/list1"/>
    <dgm:cxn modelId="{BDA3FB21-F1F0-42D7-AA39-8FE5B4F2F103}" type="presParOf" srcId="{726BFED6-59D2-4F7E-90B2-0814C54F0E71}" destId="{F2E948CE-AB6E-441B-9C84-EB73198946D1}" srcOrd="3" destOrd="0" presId="urn:microsoft.com/office/officeart/2005/8/layout/list1"/>
    <dgm:cxn modelId="{8EA34F36-F673-4A7D-9EEB-CA3271DEE9C0}" type="presParOf" srcId="{726BFED6-59D2-4F7E-90B2-0814C54F0E71}" destId="{29C14D80-9378-4DBC-8F98-7A1924A78E08}" srcOrd="4" destOrd="0" presId="urn:microsoft.com/office/officeart/2005/8/layout/list1"/>
    <dgm:cxn modelId="{1BD581AE-0F3B-4810-9058-416D191FE0B0}" type="presParOf" srcId="{29C14D80-9378-4DBC-8F98-7A1924A78E08}" destId="{DD0F1857-B597-431D-9A0F-C159A0C4F7FE}" srcOrd="0" destOrd="0" presId="urn:microsoft.com/office/officeart/2005/8/layout/list1"/>
    <dgm:cxn modelId="{3488CCDF-D6FF-42CF-8798-3C53BF707A3E}" type="presParOf" srcId="{29C14D80-9378-4DBC-8F98-7A1924A78E08}" destId="{0BC5C34C-6965-41B3-8AB2-EFFE6BA44191}" srcOrd="1" destOrd="0" presId="urn:microsoft.com/office/officeart/2005/8/layout/list1"/>
    <dgm:cxn modelId="{8230B63B-ADF9-4DE7-916D-495139C6907E}" type="presParOf" srcId="{726BFED6-59D2-4F7E-90B2-0814C54F0E71}" destId="{CA2529F1-05C9-4708-AE54-66005BE69934}" srcOrd="5" destOrd="0" presId="urn:microsoft.com/office/officeart/2005/8/layout/list1"/>
    <dgm:cxn modelId="{99551C47-9867-4810-AB57-289E2D984D87}" type="presParOf" srcId="{726BFED6-59D2-4F7E-90B2-0814C54F0E71}" destId="{B6BC36D8-D5B0-4749-B56F-AC6C50C43627}" srcOrd="6" destOrd="0" presId="urn:microsoft.com/office/officeart/2005/8/layout/list1"/>
    <dgm:cxn modelId="{17FE8F84-8838-4336-B215-5D433BF7ED09}" type="presParOf" srcId="{726BFED6-59D2-4F7E-90B2-0814C54F0E71}" destId="{F8592033-9728-426D-B657-EA746F5D2E7F}" srcOrd="7" destOrd="0" presId="urn:microsoft.com/office/officeart/2005/8/layout/list1"/>
    <dgm:cxn modelId="{98E4ADC5-8E21-47F0-8391-7ACBFF5431F2}" type="presParOf" srcId="{726BFED6-59D2-4F7E-90B2-0814C54F0E71}" destId="{31C34959-0A23-4DA3-BCF2-F8D1D918B54E}" srcOrd="8" destOrd="0" presId="urn:microsoft.com/office/officeart/2005/8/layout/list1"/>
    <dgm:cxn modelId="{B72CD2D8-90A8-4502-B18B-BE0D11189C42}" type="presParOf" srcId="{31C34959-0A23-4DA3-BCF2-F8D1D918B54E}" destId="{EA9570EB-7D53-4F83-BD89-18364F7966D1}" srcOrd="0" destOrd="0" presId="urn:microsoft.com/office/officeart/2005/8/layout/list1"/>
    <dgm:cxn modelId="{68999942-F6A9-49E2-9A10-615A87220202}" type="presParOf" srcId="{31C34959-0A23-4DA3-BCF2-F8D1D918B54E}" destId="{DB92616B-573E-402D-8DA0-86C7108371DC}" srcOrd="1" destOrd="0" presId="urn:microsoft.com/office/officeart/2005/8/layout/list1"/>
    <dgm:cxn modelId="{DCBB3891-B9C5-476A-A8F6-0DEE133B4F02}" type="presParOf" srcId="{726BFED6-59D2-4F7E-90B2-0814C54F0E71}" destId="{84A3CF46-AA02-40BD-B79D-3D93C13365F9}" srcOrd="9" destOrd="0" presId="urn:microsoft.com/office/officeart/2005/8/layout/list1"/>
    <dgm:cxn modelId="{96D91AB9-03CF-4091-8808-7BD96BF62929}" type="presParOf" srcId="{726BFED6-59D2-4F7E-90B2-0814C54F0E71}" destId="{6C460B2E-B41F-4BE1-B515-98B1032B3945}" srcOrd="10" destOrd="0" presId="urn:microsoft.com/office/officeart/2005/8/layout/list1"/>
    <dgm:cxn modelId="{77DA6A95-B021-48CB-967D-9CD6CFB09DA4}" type="presParOf" srcId="{726BFED6-59D2-4F7E-90B2-0814C54F0E71}" destId="{CA3E6B5C-D625-4994-B867-064668612417}" srcOrd="11" destOrd="0" presId="urn:microsoft.com/office/officeart/2005/8/layout/list1"/>
    <dgm:cxn modelId="{413FC502-0F85-4709-8B12-805AEB8F597B}" type="presParOf" srcId="{726BFED6-59D2-4F7E-90B2-0814C54F0E71}" destId="{8FC9DA99-1060-49F0-BF5F-5A7B28180259}" srcOrd="12" destOrd="0" presId="urn:microsoft.com/office/officeart/2005/8/layout/list1"/>
    <dgm:cxn modelId="{82636CD8-388F-4375-90AA-70EA653C2A05}" type="presParOf" srcId="{8FC9DA99-1060-49F0-BF5F-5A7B28180259}" destId="{65F75A86-541A-418C-83C1-2705EEE4A673}" srcOrd="0" destOrd="0" presId="urn:microsoft.com/office/officeart/2005/8/layout/list1"/>
    <dgm:cxn modelId="{B65FA6F1-9F85-4D13-A1C5-DA4E1F88AAA2}" type="presParOf" srcId="{8FC9DA99-1060-49F0-BF5F-5A7B28180259}" destId="{FD1A25B7-8790-4764-8CEA-2354BABEF059}" srcOrd="1" destOrd="0" presId="urn:microsoft.com/office/officeart/2005/8/layout/list1"/>
    <dgm:cxn modelId="{7C80EA42-A68B-4B33-A157-6F1C79310331}" type="presParOf" srcId="{726BFED6-59D2-4F7E-90B2-0814C54F0E71}" destId="{AFB33ED3-08DF-4003-B66D-825EA38BC2D0}" srcOrd="13" destOrd="0" presId="urn:microsoft.com/office/officeart/2005/8/layout/list1"/>
    <dgm:cxn modelId="{1EEC80A1-80D6-405B-9AD0-902897CD7B97}" type="presParOf" srcId="{726BFED6-59D2-4F7E-90B2-0814C54F0E71}" destId="{DD042242-238F-4E32-8D4E-C4192F8A9F0B}" srcOrd="14" destOrd="0" presId="urn:microsoft.com/office/officeart/2005/8/layout/list1"/>
    <dgm:cxn modelId="{ACFE7EEE-ADAD-4D53-BB9D-A8F5EEE09561}" type="presParOf" srcId="{726BFED6-59D2-4F7E-90B2-0814C54F0E71}" destId="{D84BF2DA-5DAD-4173-8684-0E3E26373331}" srcOrd="15" destOrd="0" presId="urn:microsoft.com/office/officeart/2005/8/layout/list1"/>
    <dgm:cxn modelId="{77479D46-75B5-4050-833B-58D06126B219}" type="presParOf" srcId="{726BFED6-59D2-4F7E-90B2-0814C54F0E71}" destId="{3A7F8BD2-64E2-4FD3-B77A-70D4AB53642F}" srcOrd="16" destOrd="0" presId="urn:microsoft.com/office/officeart/2005/8/layout/list1"/>
    <dgm:cxn modelId="{9B7D76D0-77B2-44C5-8AA1-49296DFE4F11}" type="presParOf" srcId="{3A7F8BD2-64E2-4FD3-B77A-70D4AB53642F}" destId="{76B142A9-C225-46F9-A59F-8AD8C90AB86A}" srcOrd="0" destOrd="0" presId="urn:microsoft.com/office/officeart/2005/8/layout/list1"/>
    <dgm:cxn modelId="{10205D62-DC76-42B9-90DA-EC2312AD584A}" type="presParOf" srcId="{3A7F8BD2-64E2-4FD3-B77A-70D4AB53642F}" destId="{02EDC5DB-D559-4FAB-83D6-E1DCCEB577D6}" srcOrd="1" destOrd="0" presId="urn:microsoft.com/office/officeart/2005/8/layout/list1"/>
    <dgm:cxn modelId="{694A9C2D-542C-42D7-91D0-C7C76E43180F}" type="presParOf" srcId="{726BFED6-59D2-4F7E-90B2-0814C54F0E71}" destId="{9AD7034B-FF72-4D95-A544-0686F7BA6D30}" srcOrd="17" destOrd="0" presId="urn:microsoft.com/office/officeart/2005/8/layout/list1"/>
    <dgm:cxn modelId="{72801487-5BA6-4FAE-AF98-709D82EB6AAB}" type="presParOf" srcId="{726BFED6-59D2-4F7E-90B2-0814C54F0E71}" destId="{05BB580B-4C2B-45AB-B4B7-B915CC849745}" srcOrd="18" destOrd="0" presId="urn:microsoft.com/office/officeart/2005/8/layout/list1"/>
    <dgm:cxn modelId="{1AC1CA15-6401-47BD-A881-52E455E3D410}" type="presParOf" srcId="{726BFED6-59D2-4F7E-90B2-0814C54F0E71}" destId="{9FBC4F87-A266-46AC-A19B-E5AD3EDC6B58}" srcOrd="19" destOrd="0" presId="urn:microsoft.com/office/officeart/2005/8/layout/list1"/>
    <dgm:cxn modelId="{B2DF5304-C2C8-4FB2-B0C9-DA96EBB587DA}" type="presParOf" srcId="{726BFED6-59D2-4F7E-90B2-0814C54F0E71}" destId="{044EDCCE-18F9-433D-82DE-BAC46DAECFBA}" srcOrd="20" destOrd="0" presId="urn:microsoft.com/office/officeart/2005/8/layout/list1"/>
    <dgm:cxn modelId="{3F6095C7-7F4A-4041-83EA-EFB270D4F6D5}" type="presParOf" srcId="{044EDCCE-18F9-433D-82DE-BAC46DAECFBA}" destId="{F0D723A8-9A53-453C-BD5C-CF7FBE8097F8}" srcOrd="0" destOrd="0" presId="urn:microsoft.com/office/officeart/2005/8/layout/list1"/>
    <dgm:cxn modelId="{A8510688-ED9D-4CF3-9AB2-A700A765B0E9}" type="presParOf" srcId="{044EDCCE-18F9-433D-82DE-BAC46DAECFBA}" destId="{719755D8-768C-43E8-84CA-082F1C2367C8}" srcOrd="1" destOrd="0" presId="urn:microsoft.com/office/officeart/2005/8/layout/list1"/>
    <dgm:cxn modelId="{7EFE1F14-9D24-49FA-BE1D-338D6A3C5A15}" type="presParOf" srcId="{726BFED6-59D2-4F7E-90B2-0814C54F0E71}" destId="{B6FF082B-3399-4FCB-8BFF-3937C914854E}" srcOrd="21" destOrd="0" presId="urn:microsoft.com/office/officeart/2005/8/layout/list1"/>
    <dgm:cxn modelId="{839B3134-F1BD-4C81-B9FF-2A427DA113B6}" type="presParOf" srcId="{726BFED6-59D2-4F7E-90B2-0814C54F0E71}" destId="{58BFB9C7-8D07-4077-AAA4-3D674AFA94F5}" srcOrd="22"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C6A721-0D40-49DF-9896-538D015E2C22}"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IN"/>
        </a:p>
      </dgm:t>
    </dgm:pt>
    <dgm:pt modelId="{8A9CBDE3-943D-44B1-AA3B-2C775C191735}">
      <dgm:prSet phldrT="[Text]" custT="1"/>
      <dgm:spPr/>
      <dgm:t>
        <a:bodyPr/>
        <a:lstStyle/>
        <a:p>
          <a:r>
            <a:rPr lang="en-US" sz="1600" b="1" dirty="0" smtClean="0">
              <a:latin typeface="Calibri" pitchFamily="34" charset="0"/>
              <a:cs typeface="Calibri" pitchFamily="34" charset="0"/>
            </a:rPr>
            <a:t>Arrays are the best way of operating on multiple data elements of the same type at the same time.</a:t>
          </a:r>
          <a:endParaRPr lang="en-IN" sz="1600" b="0" dirty="0">
            <a:latin typeface="Courier New" pitchFamily="49" charset="0"/>
            <a:cs typeface="Courier New" pitchFamily="49" charset="0"/>
          </a:endParaRPr>
        </a:p>
      </dgm:t>
    </dgm:pt>
    <dgm:pt modelId="{47F20488-F57B-4EAA-AC28-0E61598F5785}" type="parTrans" cxnId="{3C413642-3007-4C9A-A71A-5BF29F80749E}">
      <dgm:prSet/>
      <dgm:spPr/>
      <dgm:t>
        <a:bodyPr/>
        <a:lstStyle/>
        <a:p>
          <a:endParaRPr lang="en-IN"/>
        </a:p>
      </dgm:t>
    </dgm:pt>
    <dgm:pt modelId="{4BE0501D-50E8-49B5-950C-96E7596EBD91}" type="sibTrans" cxnId="{3C413642-3007-4C9A-A71A-5BF29F80749E}">
      <dgm:prSet/>
      <dgm:spPr/>
      <dgm:t>
        <a:bodyPr/>
        <a:lstStyle/>
        <a:p>
          <a:endParaRPr lang="en-IN"/>
        </a:p>
      </dgm:t>
    </dgm:pt>
    <dgm:pt modelId="{0B2AD9EF-F3ED-4D54-857D-CC1F43F8AFD6}">
      <dgm:prSet phldrT="[Text]" custT="1"/>
      <dgm:spPr/>
      <dgm:t>
        <a:bodyPr/>
        <a:lstStyle/>
        <a:p>
          <a:r>
            <a:rPr lang="en-US" sz="1600" b="1" dirty="0" smtClean="0">
              <a:latin typeface="Calibri" pitchFamily="34" charset="0"/>
              <a:cs typeface="Calibri" pitchFamily="34" charset="0"/>
            </a:rPr>
            <a:t>Arrays make optimum use of memory resources as compared to variables.</a:t>
          </a:r>
          <a:endParaRPr lang="en-IN" sz="1600" b="1" dirty="0">
            <a:latin typeface="Calibri" pitchFamily="34" charset="0"/>
            <a:cs typeface="Calibri" pitchFamily="34" charset="0"/>
          </a:endParaRPr>
        </a:p>
      </dgm:t>
    </dgm:pt>
    <dgm:pt modelId="{B75A5741-41EB-4D30-B3D7-C02723BCF508}" type="parTrans" cxnId="{4226712F-F6F9-49E6-ABA8-AA8379CE0241}">
      <dgm:prSet/>
      <dgm:spPr/>
      <dgm:t>
        <a:bodyPr/>
        <a:lstStyle/>
        <a:p>
          <a:endParaRPr lang="en-IN"/>
        </a:p>
      </dgm:t>
    </dgm:pt>
    <dgm:pt modelId="{5413F2E3-6E5C-4C54-83C2-8648AA013DB4}" type="sibTrans" cxnId="{4226712F-F6F9-49E6-ABA8-AA8379CE0241}">
      <dgm:prSet/>
      <dgm:spPr/>
      <dgm:t>
        <a:bodyPr/>
        <a:lstStyle/>
        <a:p>
          <a:endParaRPr lang="en-IN"/>
        </a:p>
      </dgm:t>
    </dgm:pt>
    <dgm:pt modelId="{BC65BBE7-9161-4005-9AB2-959FFAB3FA7B}">
      <dgm:prSet phldrT="[Text]" custT="1"/>
      <dgm:spPr/>
      <dgm:t>
        <a:bodyPr/>
        <a:lstStyle/>
        <a:p>
          <a:r>
            <a:rPr lang="en-US" sz="1600" b="1" dirty="0" smtClean="0">
              <a:latin typeface="Calibri" pitchFamily="34" charset="0"/>
              <a:cs typeface="Calibri" pitchFamily="34" charset="0"/>
            </a:rPr>
            <a:t>Memory is assigned to an array only at the time when the array is actually used. Thus, the memory is not consumed by an array right from the time it is declared.</a:t>
          </a:r>
          <a:endParaRPr lang="en-IN" sz="1600" b="1" dirty="0">
            <a:latin typeface="Calibri" pitchFamily="34" charset="0"/>
            <a:cs typeface="Calibri" pitchFamily="34" charset="0"/>
          </a:endParaRPr>
        </a:p>
      </dgm:t>
    </dgm:pt>
    <dgm:pt modelId="{9C4B366F-51BD-420B-A274-D823BFFE8F02}" type="parTrans" cxnId="{18BA8767-7C93-4D4F-BC2D-6649B5E3ACFA}">
      <dgm:prSet/>
      <dgm:spPr/>
      <dgm:t>
        <a:bodyPr/>
        <a:lstStyle/>
        <a:p>
          <a:endParaRPr lang="en-US"/>
        </a:p>
      </dgm:t>
    </dgm:pt>
    <dgm:pt modelId="{85391BD7-1E17-42DA-B47B-601E95334DF2}" type="sibTrans" cxnId="{18BA8767-7C93-4D4F-BC2D-6649B5E3ACFA}">
      <dgm:prSet/>
      <dgm:spPr/>
      <dgm:t>
        <a:bodyPr/>
        <a:lstStyle/>
        <a:p>
          <a:endParaRPr lang="en-US"/>
        </a:p>
      </dgm:t>
    </dgm:pt>
    <dgm:pt modelId="{726BFED6-59D2-4F7E-90B2-0814C54F0E71}" type="pres">
      <dgm:prSet presAssocID="{77C6A721-0D40-49DF-9896-538D015E2C22}" presName="linear" presStyleCnt="0">
        <dgm:presLayoutVars>
          <dgm:dir/>
          <dgm:animLvl val="lvl"/>
          <dgm:resizeHandles val="exact"/>
        </dgm:presLayoutVars>
      </dgm:prSet>
      <dgm:spPr/>
      <dgm:t>
        <a:bodyPr/>
        <a:lstStyle/>
        <a:p>
          <a:endParaRPr lang="en-IN"/>
        </a:p>
      </dgm:t>
    </dgm:pt>
    <dgm:pt modelId="{9825C2F4-6259-4087-975F-D7E57656305B}" type="pres">
      <dgm:prSet presAssocID="{8A9CBDE3-943D-44B1-AA3B-2C775C191735}" presName="parentLin" presStyleCnt="0"/>
      <dgm:spPr/>
    </dgm:pt>
    <dgm:pt modelId="{8AFF8CDB-0AF9-4EA6-BECC-E63ACC5B5E29}" type="pres">
      <dgm:prSet presAssocID="{8A9CBDE3-943D-44B1-AA3B-2C775C191735}" presName="parentLeftMargin" presStyleLbl="node1" presStyleIdx="0" presStyleCnt="3"/>
      <dgm:spPr/>
      <dgm:t>
        <a:bodyPr/>
        <a:lstStyle/>
        <a:p>
          <a:endParaRPr lang="en-IN"/>
        </a:p>
      </dgm:t>
    </dgm:pt>
    <dgm:pt modelId="{944BAB04-7C51-4F32-B3D9-6B3BFE861060}" type="pres">
      <dgm:prSet presAssocID="{8A9CBDE3-943D-44B1-AA3B-2C775C191735}" presName="parentText" presStyleLbl="node1" presStyleIdx="0" presStyleCnt="3" custScaleX="125606">
        <dgm:presLayoutVars>
          <dgm:chMax val="0"/>
          <dgm:bulletEnabled val="1"/>
        </dgm:presLayoutVars>
      </dgm:prSet>
      <dgm:spPr/>
      <dgm:t>
        <a:bodyPr/>
        <a:lstStyle/>
        <a:p>
          <a:endParaRPr lang="en-IN"/>
        </a:p>
      </dgm:t>
    </dgm:pt>
    <dgm:pt modelId="{0B92971E-CD3F-40AB-A72B-D3F249C8A999}" type="pres">
      <dgm:prSet presAssocID="{8A9CBDE3-943D-44B1-AA3B-2C775C191735}" presName="negativeSpace" presStyleCnt="0"/>
      <dgm:spPr/>
    </dgm:pt>
    <dgm:pt modelId="{A3794F34-CF38-4878-8BA7-B0E44BC4E8BE}" type="pres">
      <dgm:prSet presAssocID="{8A9CBDE3-943D-44B1-AA3B-2C775C191735}" presName="childText" presStyleLbl="conFgAcc1" presStyleIdx="0" presStyleCnt="3">
        <dgm:presLayoutVars>
          <dgm:bulletEnabled val="1"/>
        </dgm:presLayoutVars>
      </dgm:prSet>
      <dgm:spPr/>
    </dgm:pt>
    <dgm:pt modelId="{F2E948CE-AB6E-441B-9C84-EB73198946D1}" type="pres">
      <dgm:prSet presAssocID="{4BE0501D-50E8-49B5-950C-96E7596EBD91}" presName="spaceBetweenRectangles" presStyleCnt="0"/>
      <dgm:spPr/>
    </dgm:pt>
    <dgm:pt modelId="{29C14D80-9378-4DBC-8F98-7A1924A78E08}" type="pres">
      <dgm:prSet presAssocID="{0B2AD9EF-F3ED-4D54-857D-CC1F43F8AFD6}" presName="parentLin" presStyleCnt="0"/>
      <dgm:spPr/>
    </dgm:pt>
    <dgm:pt modelId="{DD0F1857-B597-431D-9A0F-C159A0C4F7FE}" type="pres">
      <dgm:prSet presAssocID="{0B2AD9EF-F3ED-4D54-857D-CC1F43F8AFD6}" presName="parentLeftMargin" presStyleLbl="node1" presStyleIdx="0" presStyleCnt="3"/>
      <dgm:spPr/>
      <dgm:t>
        <a:bodyPr/>
        <a:lstStyle/>
        <a:p>
          <a:endParaRPr lang="en-IN"/>
        </a:p>
      </dgm:t>
    </dgm:pt>
    <dgm:pt modelId="{0BC5C34C-6965-41B3-8AB2-EFFE6BA44191}" type="pres">
      <dgm:prSet presAssocID="{0B2AD9EF-F3ED-4D54-857D-CC1F43F8AFD6}" presName="parentText" presStyleLbl="node1" presStyleIdx="1" presStyleCnt="3" custScaleX="125606">
        <dgm:presLayoutVars>
          <dgm:chMax val="0"/>
          <dgm:bulletEnabled val="1"/>
        </dgm:presLayoutVars>
      </dgm:prSet>
      <dgm:spPr/>
      <dgm:t>
        <a:bodyPr/>
        <a:lstStyle/>
        <a:p>
          <a:endParaRPr lang="en-IN"/>
        </a:p>
      </dgm:t>
    </dgm:pt>
    <dgm:pt modelId="{CA2529F1-05C9-4708-AE54-66005BE69934}" type="pres">
      <dgm:prSet presAssocID="{0B2AD9EF-F3ED-4D54-857D-CC1F43F8AFD6}" presName="negativeSpace" presStyleCnt="0"/>
      <dgm:spPr/>
    </dgm:pt>
    <dgm:pt modelId="{B6BC36D8-D5B0-4749-B56F-AC6C50C43627}" type="pres">
      <dgm:prSet presAssocID="{0B2AD9EF-F3ED-4D54-857D-CC1F43F8AFD6}" presName="childText" presStyleLbl="conFgAcc1" presStyleIdx="1" presStyleCnt="3">
        <dgm:presLayoutVars>
          <dgm:bulletEnabled val="1"/>
        </dgm:presLayoutVars>
      </dgm:prSet>
      <dgm:spPr/>
    </dgm:pt>
    <dgm:pt modelId="{308928C3-61E9-4456-8481-56D6A7BE8828}" type="pres">
      <dgm:prSet presAssocID="{5413F2E3-6E5C-4C54-83C2-8648AA013DB4}" presName="spaceBetweenRectangles" presStyleCnt="0"/>
      <dgm:spPr/>
    </dgm:pt>
    <dgm:pt modelId="{52919B42-107C-4924-8D14-F66B04E77365}" type="pres">
      <dgm:prSet presAssocID="{BC65BBE7-9161-4005-9AB2-959FFAB3FA7B}" presName="parentLin" presStyleCnt="0"/>
      <dgm:spPr/>
    </dgm:pt>
    <dgm:pt modelId="{D401A9A9-81D6-4159-888F-043FA4C4A727}" type="pres">
      <dgm:prSet presAssocID="{BC65BBE7-9161-4005-9AB2-959FFAB3FA7B}" presName="parentLeftMargin" presStyleLbl="node1" presStyleIdx="1" presStyleCnt="3"/>
      <dgm:spPr/>
      <dgm:t>
        <a:bodyPr/>
        <a:lstStyle/>
        <a:p>
          <a:endParaRPr lang="en-US"/>
        </a:p>
      </dgm:t>
    </dgm:pt>
    <dgm:pt modelId="{42727C76-9EB6-42FD-94F4-A8754ED0F5D3}" type="pres">
      <dgm:prSet presAssocID="{BC65BBE7-9161-4005-9AB2-959FFAB3FA7B}" presName="parentText" presStyleLbl="node1" presStyleIdx="2" presStyleCnt="3" custScaleX="126455">
        <dgm:presLayoutVars>
          <dgm:chMax val="0"/>
          <dgm:bulletEnabled val="1"/>
        </dgm:presLayoutVars>
      </dgm:prSet>
      <dgm:spPr/>
      <dgm:t>
        <a:bodyPr/>
        <a:lstStyle/>
        <a:p>
          <a:endParaRPr lang="en-US"/>
        </a:p>
      </dgm:t>
    </dgm:pt>
    <dgm:pt modelId="{4D1DC60B-D017-45CA-BA58-27CEE252E9B2}" type="pres">
      <dgm:prSet presAssocID="{BC65BBE7-9161-4005-9AB2-959FFAB3FA7B}" presName="negativeSpace" presStyleCnt="0"/>
      <dgm:spPr/>
    </dgm:pt>
    <dgm:pt modelId="{80F21C0C-5B57-4230-9732-3F0A5474B0D0}" type="pres">
      <dgm:prSet presAssocID="{BC65BBE7-9161-4005-9AB2-959FFAB3FA7B}" presName="childText" presStyleLbl="conFgAcc1" presStyleIdx="2" presStyleCnt="3">
        <dgm:presLayoutVars>
          <dgm:bulletEnabled val="1"/>
        </dgm:presLayoutVars>
      </dgm:prSet>
      <dgm:spPr/>
    </dgm:pt>
  </dgm:ptLst>
  <dgm:cxnLst>
    <dgm:cxn modelId="{DF2DC200-0226-44BE-B8F4-CC46B3C90C50}" type="presOf" srcId="{BC65BBE7-9161-4005-9AB2-959FFAB3FA7B}" destId="{D401A9A9-81D6-4159-888F-043FA4C4A727}" srcOrd="0" destOrd="0" presId="urn:microsoft.com/office/officeart/2005/8/layout/list1"/>
    <dgm:cxn modelId="{20EE3FED-E37C-43AF-B76D-DEE2DAB693CC}" type="presOf" srcId="{8A9CBDE3-943D-44B1-AA3B-2C775C191735}" destId="{944BAB04-7C51-4F32-B3D9-6B3BFE861060}" srcOrd="1" destOrd="0" presId="urn:microsoft.com/office/officeart/2005/8/layout/list1"/>
    <dgm:cxn modelId="{4226712F-F6F9-49E6-ABA8-AA8379CE0241}" srcId="{77C6A721-0D40-49DF-9896-538D015E2C22}" destId="{0B2AD9EF-F3ED-4D54-857D-CC1F43F8AFD6}" srcOrd="1" destOrd="0" parTransId="{B75A5741-41EB-4D30-B3D7-C02723BCF508}" sibTransId="{5413F2E3-6E5C-4C54-83C2-8648AA013DB4}"/>
    <dgm:cxn modelId="{6844CF38-532C-4A1C-8D2D-1530D731D9FC}" type="presOf" srcId="{0B2AD9EF-F3ED-4D54-857D-CC1F43F8AFD6}" destId="{DD0F1857-B597-431D-9A0F-C159A0C4F7FE}" srcOrd="0" destOrd="0" presId="urn:microsoft.com/office/officeart/2005/8/layout/list1"/>
    <dgm:cxn modelId="{4067BCDB-15F9-4E04-8E95-CB3E184F6E58}" type="presOf" srcId="{77C6A721-0D40-49DF-9896-538D015E2C22}" destId="{726BFED6-59D2-4F7E-90B2-0814C54F0E71}" srcOrd="0" destOrd="0" presId="urn:microsoft.com/office/officeart/2005/8/layout/list1"/>
    <dgm:cxn modelId="{FBCC758A-E40B-43FC-AF16-9A3573BAF738}" type="presOf" srcId="{BC65BBE7-9161-4005-9AB2-959FFAB3FA7B}" destId="{42727C76-9EB6-42FD-94F4-A8754ED0F5D3}" srcOrd="1" destOrd="0" presId="urn:microsoft.com/office/officeart/2005/8/layout/list1"/>
    <dgm:cxn modelId="{18BA8767-7C93-4D4F-BC2D-6649B5E3ACFA}" srcId="{77C6A721-0D40-49DF-9896-538D015E2C22}" destId="{BC65BBE7-9161-4005-9AB2-959FFAB3FA7B}" srcOrd="2" destOrd="0" parTransId="{9C4B366F-51BD-420B-A274-D823BFFE8F02}" sibTransId="{85391BD7-1E17-42DA-B47B-601E95334DF2}"/>
    <dgm:cxn modelId="{A2E676E6-B28C-4A8B-A471-62BA22F8A453}" type="presOf" srcId="{8A9CBDE3-943D-44B1-AA3B-2C775C191735}" destId="{8AFF8CDB-0AF9-4EA6-BECC-E63ACC5B5E29}" srcOrd="0" destOrd="0" presId="urn:microsoft.com/office/officeart/2005/8/layout/list1"/>
    <dgm:cxn modelId="{3C413642-3007-4C9A-A71A-5BF29F80749E}" srcId="{77C6A721-0D40-49DF-9896-538D015E2C22}" destId="{8A9CBDE3-943D-44B1-AA3B-2C775C191735}" srcOrd="0" destOrd="0" parTransId="{47F20488-F57B-4EAA-AC28-0E61598F5785}" sibTransId="{4BE0501D-50E8-49B5-950C-96E7596EBD91}"/>
    <dgm:cxn modelId="{0CE77222-E5FE-4B73-ABFA-87F73717BF56}" type="presOf" srcId="{0B2AD9EF-F3ED-4D54-857D-CC1F43F8AFD6}" destId="{0BC5C34C-6965-41B3-8AB2-EFFE6BA44191}" srcOrd="1" destOrd="0" presId="urn:microsoft.com/office/officeart/2005/8/layout/list1"/>
    <dgm:cxn modelId="{590CC31A-3F0F-4A0F-9383-88567F3F55F7}" type="presParOf" srcId="{726BFED6-59D2-4F7E-90B2-0814C54F0E71}" destId="{9825C2F4-6259-4087-975F-D7E57656305B}" srcOrd="0" destOrd="0" presId="urn:microsoft.com/office/officeart/2005/8/layout/list1"/>
    <dgm:cxn modelId="{AC75E93D-D5E0-43AF-AAA4-A2EE5A697295}" type="presParOf" srcId="{9825C2F4-6259-4087-975F-D7E57656305B}" destId="{8AFF8CDB-0AF9-4EA6-BECC-E63ACC5B5E29}" srcOrd="0" destOrd="0" presId="urn:microsoft.com/office/officeart/2005/8/layout/list1"/>
    <dgm:cxn modelId="{312DF981-0AE1-44A4-9A8C-B7884400D9FC}" type="presParOf" srcId="{9825C2F4-6259-4087-975F-D7E57656305B}" destId="{944BAB04-7C51-4F32-B3D9-6B3BFE861060}" srcOrd="1" destOrd="0" presId="urn:microsoft.com/office/officeart/2005/8/layout/list1"/>
    <dgm:cxn modelId="{FB79D81C-D8BA-4236-9F69-00A4B40C003F}" type="presParOf" srcId="{726BFED6-59D2-4F7E-90B2-0814C54F0E71}" destId="{0B92971E-CD3F-40AB-A72B-D3F249C8A999}" srcOrd="1" destOrd="0" presId="urn:microsoft.com/office/officeart/2005/8/layout/list1"/>
    <dgm:cxn modelId="{767423BF-EBE5-4D05-A104-A3E016284D5F}" type="presParOf" srcId="{726BFED6-59D2-4F7E-90B2-0814C54F0E71}" destId="{A3794F34-CF38-4878-8BA7-B0E44BC4E8BE}" srcOrd="2" destOrd="0" presId="urn:microsoft.com/office/officeart/2005/8/layout/list1"/>
    <dgm:cxn modelId="{AC8151AC-2DFE-464D-B7DA-2CB45F8E55C2}" type="presParOf" srcId="{726BFED6-59D2-4F7E-90B2-0814C54F0E71}" destId="{F2E948CE-AB6E-441B-9C84-EB73198946D1}" srcOrd="3" destOrd="0" presId="urn:microsoft.com/office/officeart/2005/8/layout/list1"/>
    <dgm:cxn modelId="{1AC0973E-A1D8-479C-8FED-E62D4C1B341C}" type="presParOf" srcId="{726BFED6-59D2-4F7E-90B2-0814C54F0E71}" destId="{29C14D80-9378-4DBC-8F98-7A1924A78E08}" srcOrd="4" destOrd="0" presId="urn:microsoft.com/office/officeart/2005/8/layout/list1"/>
    <dgm:cxn modelId="{FC5715CF-3BF6-42C4-A52C-FEF3419029C2}" type="presParOf" srcId="{29C14D80-9378-4DBC-8F98-7A1924A78E08}" destId="{DD0F1857-B597-431D-9A0F-C159A0C4F7FE}" srcOrd="0" destOrd="0" presId="urn:microsoft.com/office/officeart/2005/8/layout/list1"/>
    <dgm:cxn modelId="{B5D16855-36F9-489A-9D8E-8C66CB323C6D}" type="presParOf" srcId="{29C14D80-9378-4DBC-8F98-7A1924A78E08}" destId="{0BC5C34C-6965-41B3-8AB2-EFFE6BA44191}" srcOrd="1" destOrd="0" presId="urn:microsoft.com/office/officeart/2005/8/layout/list1"/>
    <dgm:cxn modelId="{CAD2B66A-B4EB-4E0D-B3E8-1E3471B1F800}" type="presParOf" srcId="{726BFED6-59D2-4F7E-90B2-0814C54F0E71}" destId="{CA2529F1-05C9-4708-AE54-66005BE69934}" srcOrd="5" destOrd="0" presId="urn:microsoft.com/office/officeart/2005/8/layout/list1"/>
    <dgm:cxn modelId="{63247F69-A0F0-4631-9106-D735057E7B94}" type="presParOf" srcId="{726BFED6-59D2-4F7E-90B2-0814C54F0E71}" destId="{B6BC36D8-D5B0-4749-B56F-AC6C50C43627}" srcOrd="6" destOrd="0" presId="urn:microsoft.com/office/officeart/2005/8/layout/list1"/>
    <dgm:cxn modelId="{32A7C8AA-2C9C-42FD-A3A7-44EA7EBB73AC}" type="presParOf" srcId="{726BFED6-59D2-4F7E-90B2-0814C54F0E71}" destId="{308928C3-61E9-4456-8481-56D6A7BE8828}" srcOrd="7" destOrd="0" presId="urn:microsoft.com/office/officeart/2005/8/layout/list1"/>
    <dgm:cxn modelId="{E2AD3E06-F64A-4720-B763-FCB8D13E0CB4}" type="presParOf" srcId="{726BFED6-59D2-4F7E-90B2-0814C54F0E71}" destId="{52919B42-107C-4924-8D14-F66B04E77365}" srcOrd="8" destOrd="0" presId="urn:microsoft.com/office/officeart/2005/8/layout/list1"/>
    <dgm:cxn modelId="{D2B9DC3F-4F4A-4698-99E1-E1C7FB8A6247}" type="presParOf" srcId="{52919B42-107C-4924-8D14-F66B04E77365}" destId="{D401A9A9-81D6-4159-888F-043FA4C4A727}" srcOrd="0" destOrd="0" presId="urn:microsoft.com/office/officeart/2005/8/layout/list1"/>
    <dgm:cxn modelId="{5019E5C0-44A2-4577-AC99-659BFF32EB79}" type="presParOf" srcId="{52919B42-107C-4924-8D14-F66B04E77365}" destId="{42727C76-9EB6-42FD-94F4-A8754ED0F5D3}" srcOrd="1" destOrd="0" presId="urn:microsoft.com/office/officeart/2005/8/layout/list1"/>
    <dgm:cxn modelId="{59641EA4-6A31-4BF4-805B-4E2B6B5AF445}" type="presParOf" srcId="{726BFED6-59D2-4F7E-90B2-0814C54F0E71}" destId="{4D1DC60B-D017-45CA-BA58-27CEE252E9B2}" srcOrd="9" destOrd="0" presId="urn:microsoft.com/office/officeart/2005/8/layout/list1"/>
    <dgm:cxn modelId="{19D0DE4B-A53B-4412-B827-27836035E563}" type="presParOf" srcId="{726BFED6-59D2-4F7E-90B2-0814C54F0E71}" destId="{80F21C0C-5B57-4230-9732-3F0A5474B0D0}" srcOrd="10"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77C6A721-0D40-49DF-9896-538D015E2C22}"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IN"/>
        </a:p>
      </dgm:t>
    </dgm:pt>
    <dgm:pt modelId="{8A9CBDE3-943D-44B1-AA3B-2C775C191735}">
      <dgm:prSet phldrT="[Text]" custT="1"/>
      <dgm:spPr/>
      <dgm:t>
        <a:bodyPr/>
        <a:lstStyle/>
        <a:p>
          <a:r>
            <a:rPr lang="en-US" sz="1400" b="1" dirty="0" smtClean="0">
              <a:latin typeface="Calibri" pitchFamily="34" charset="0"/>
              <a:cs typeface="Calibri" pitchFamily="34" charset="0"/>
            </a:rPr>
            <a:t>The length of the array is determined from the number of arguments passed at runtime. </a:t>
          </a:r>
          <a:endParaRPr lang="en-IN" sz="1400" b="1" dirty="0">
            <a:latin typeface="Calibri" pitchFamily="34" charset="0"/>
            <a:cs typeface="Calibri" pitchFamily="34" charset="0"/>
          </a:endParaRPr>
        </a:p>
      </dgm:t>
    </dgm:pt>
    <dgm:pt modelId="{47F20488-F57B-4EAA-AC28-0E61598F5785}" type="parTrans" cxnId="{3C413642-3007-4C9A-A71A-5BF29F80749E}">
      <dgm:prSet/>
      <dgm:spPr/>
      <dgm:t>
        <a:bodyPr/>
        <a:lstStyle/>
        <a:p>
          <a:endParaRPr lang="en-IN"/>
        </a:p>
      </dgm:t>
    </dgm:pt>
    <dgm:pt modelId="{4BE0501D-50E8-49B5-950C-96E7596EBD91}" type="sibTrans" cxnId="{3C413642-3007-4C9A-A71A-5BF29F80749E}">
      <dgm:prSet/>
      <dgm:spPr/>
      <dgm:t>
        <a:bodyPr/>
        <a:lstStyle/>
        <a:p>
          <a:endParaRPr lang="en-IN"/>
        </a:p>
      </dgm:t>
    </dgm:pt>
    <dgm:pt modelId="{0B2AD9EF-F3ED-4D54-857D-CC1F43F8AFD6}">
      <dgm:prSet phldrT="[Text]" custT="1"/>
      <dgm:spPr/>
      <dgm:t>
        <a:bodyPr/>
        <a:lstStyle/>
        <a:p>
          <a:r>
            <a:rPr lang="en-US" sz="1400" b="1" dirty="0" smtClean="0">
              <a:latin typeface="Calibri" pitchFamily="34" charset="0"/>
              <a:cs typeface="Calibri" pitchFamily="34" charset="0"/>
            </a:rPr>
            <a:t>The arguments are separated by a space.</a:t>
          </a:r>
          <a:endParaRPr lang="en-IN" sz="1400" b="1" dirty="0" smtClean="0">
            <a:latin typeface="Calibri" pitchFamily="34" charset="0"/>
            <a:cs typeface="Calibri" pitchFamily="34" charset="0"/>
          </a:endParaRPr>
        </a:p>
      </dgm:t>
    </dgm:pt>
    <dgm:pt modelId="{B75A5741-41EB-4D30-B3D7-C02723BCF508}" type="parTrans" cxnId="{4226712F-F6F9-49E6-ABA8-AA8379CE0241}">
      <dgm:prSet/>
      <dgm:spPr/>
      <dgm:t>
        <a:bodyPr/>
        <a:lstStyle/>
        <a:p>
          <a:endParaRPr lang="en-IN"/>
        </a:p>
      </dgm:t>
    </dgm:pt>
    <dgm:pt modelId="{5413F2E3-6E5C-4C54-83C2-8648AA013DB4}" type="sibTrans" cxnId="{4226712F-F6F9-49E6-ABA8-AA8379CE0241}">
      <dgm:prSet/>
      <dgm:spPr/>
      <dgm:t>
        <a:bodyPr/>
        <a:lstStyle/>
        <a:p>
          <a:endParaRPr lang="en-IN"/>
        </a:p>
      </dgm:t>
    </dgm:pt>
    <dgm:pt modelId="{6CBA835F-12DC-4712-8CC3-59D46C8B909D}">
      <dgm:prSet phldrT="[Text]" custT="1"/>
      <dgm:spPr/>
      <dgm:t>
        <a:bodyPr/>
        <a:lstStyle/>
        <a:p>
          <a:r>
            <a:rPr lang="en-US" sz="1400" b="1" dirty="0" smtClean="0">
              <a:latin typeface="Calibri" pitchFamily="34" charset="0"/>
              <a:cs typeface="Calibri" pitchFamily="34" charset="0"/>
            </a:rPr>
            <a:t>The basic purpose of command line arguments is to specify the configuration information for the application.</a:t>
          </a:r>
          <a:endParaRPr lang="en-IN" sz="1400" b="0" dirty="0" smtClean="0">
            <a:latin typeface="Courier New" pitchFamily="49" charset="0"/>
            <a:cs typeface="Courier New" pitchFamily="49" charset="0"/>
          </a:endParaRPr>
        </a:p>
      </dgm:t>
    </dgm:pt>
    <dgm:pt modelId="{6BC3A7CD-31A8-4CDA-A927-28A8212EC4E4}" type="parTrans" cxnId="{AF4FE0CC-4A16-4351-9BA4-623F7DAA21B1}">
      <dgm:prSet/>
      <dgm:spPr/>
      <dgm:t>
        <a:bodyPr/>
        <a:lstStyle/>
        <a:p>
          <a:endParaRPr lang="en-IN"/>
        </a:p>
      </dgm:t>
    </dgm:pt>
    <dgm:pt modelId="{36D8DAD5-7FF5-44FB-9E8E-0695D9463A88}" type="sibTrans" cxnId="{AF4FE0CC-4A16-4351-9BA4-623F7DAA21B1}">
      <dgm:prSet/>
      <dgm:spPr/>
      <dgm:t>
        <a:bodyPr/>
        <a:lstStyle/>
        <a:p>
          <a:endParaRPr lang="en-IN"/>
        </a:p>
      </dgm:t>
    </dgm:pt>
    <dgm:pt modelId="{C3FD1DAA-D759-4DF4-B5BA-9D424BEB5D09}">
      <dgm:prSet phldrT="[Text]" custT="1"/>
      <dgm:spPr/>
      <dgm:t>
        <a:bodyPr/>
        <a:lstStyle/>
        <a:p>
          <a:r>
            <a:rPr lang="en-US" sz="1400" b="1" dirty="0" smtClean="0">
              <a:latin typeface="Calibri" pitchFamily="34" charset="0"/>
              <a:cs typeface="Calibri" pitchFamily="34" charset="0"/>
            </a:rPr>
            <a:t>The </a:t>
          </a:r>
          <a:r>
            <a:rPr lang="en-US" sz="1400" b="0" dirty="0" smtClean="0">
              <a:latin typeface="Courier New" pitchFamily="49" charset="0"/>
              <a:cs typeface="Courier New" pitchFamily="49" charset="0"/>
            </a:rPr>
            <a:t>main()</a:t>
          </a:r>
          <a:r>
            <a:rPr lang="en-US" sz="1400" b="1" dirty="0" smtClean="0">
              <a:latin typeface="Calibri" pitchFamily="34" charset="0"/>
              <a:cs typeface="Calibri" pitchFamily="34" charset="0"/>
            </a:rPr>
            <a:t> method is the entry point of a Java program, where objects are created and methods are invoked.</a:t>
          </a:r>
          <a:endParaRPr lang="en-IN" sz="1400" b="1" dirty="0" smtClean="0">
            <a:latin typeface="Calibri" pitchFamily="34" charset="0"/>
            <a:cs typeface="Calibri" pitchFamily="34" charset="0"/>
          </a:endParaRPr>
        </a:p>
      </dgm:t>
    </dgm:pt>
    <dgm:pt modelId="{739B48BB-EA32-4B94-8968-4AB4F63C4A11}" type="parTrans" cxnId="{48CA3C44-3B5E-423A-ADB8-2D83B1A40E99}">
      <dgm:prSet/>
      <dgm:spPr/>
      <dgm:t>
        <a:bodyPr/>
        <a:lstStyle/>
        <a:p>
          <a:endParaRPr lang="en-IN"/>
        </a:p>
      </dgm:t>
    </dgm:pt>
    <dgm:pt modelId="{BBC7983B-202B-44AA-A561-C0CDE901E1BB}" type="sibTrans" cxnId="{48CA3C44-3B5E-423A-ADB8-2D83B1A40E99}">
      <dgm:prSet/>
      <dgm:spPr/>
      <dgm:t>
        <a:bodyPr/>
        <a:lstStyle/>
        <a:p>
          <a:endParaRPr lang="en-IN"/>
        </a:p>
      </dgm:t>
    </dgm:pt>
    <dgm:pt modelId="{33A22C7F-AEA6-424A-BFF0-DBC2C563A596}">
      <dgm:prSet phldrT="[Text]" custT="1"/>
      <dgm:spPr/>
      <dgm:t>
        <a:bodyPr/>
        <a:lstStyle/>
        <a:p>
          <a:r>
            <a:rPr lang="en-US" sz="1400" b="1" dirty="0" smtClean="0">
              <a:latin typeface="Calibri" pitchFamily="34" charset="0"/>
              <a:cs typeface="Calibri" pitchFamily="34" charset="0"/>
            </a:rPr>
            <a:t>The </a:t>
          </a:r>
          <a:r>
            <a:rPr lang="en-US" sz="1400" b="0" dirty="0" smtClean="0">
              <a:latin typeface="Courier New" pitchFamily="49" charset="0"/>
              <a:cs typeface="Courier New" pitchFamily="49" charset="0"/>
            </a:rPr>
            <a:t>static main()</a:t>
          </a:r>
          <a:r>
            <a:rPr lang="en-US" sz="1400" b="1" dirty="0" smtClean="0">
              <a:latin typeface="Calibri" pitchFamily="34" charset="0"/>
              <a:cs typeface="Calibri" pitchFamily="34" charset="0"/>
            </a:rPr>
            <a:t> method accepts a </a:t>
          </a:r>
          <a:r>
            <a:rPr lang="en-US" sz="1400" b="0" dirty="0" smtClean="0">
              <a:latin typeface="Courier New" pitchFamily="49" charset="0"/>
              <a:cs typeface="Courier New" pitchFamily="49" charset="0"/>
            </a:rPr>
            <a:t>String</a:t>
          </a:r>
          <a:r>
            <a:rPr lang="en-US" sz="1400" b="1" dirty="0" smtClean="0">
              <a:latin typeface="Calibri" pitchFamily="34" charset="0"/>
              <a:cs typeface="Calibri" pitchFamily="34" charset="0"/>
            </a:rPr>
            <a:t> array as an argument as depicted in the following code snippet:</a:t>
          </a:r>
          <a:endParaRPr lang="en-IN" sz="1400" b="1" dirty="0" smtClean="0">
            <a:latin typeface="Calibri" pitchFamily="34" charset="0"/>
            <a:cs typeface="Calibri" pitchFamily="34" charset="0"/>
          </a:endParaRPr>
        </a:p>
      </dgm:t>
    </dgm:pt>
    <dgm:pt modelId="{DA92FABD-F4AA-4657-BECD-471930D84129}" type="parTrans" cxnId="{D69F63E3-B46D-4EED-8253-43CA7142BAA2}">
      <dgm:prSet/>
      <dgm:spPr/>
      <dgm:t>
        <a:bodyPr/>
        <a:lstStyle/>
        <a:p>
          <a:endParaRPr lang="en-IN"/>
        </a:p>
      </dgm:t>
    </dgm:pt>
    <dgm:pt modelId="{3F53E2C0-02D2-4633-AFDE-FA6CAE5E5891}" type="sibTrans" cxnId="{D69F63E3-B46D-4EED-8253-43CA7142BAA2}">
      <dgm:prSet/>
      <dgm:spPr/>
      <dgm:t>
        <a:bodyPr/>
        <a:lstStyle/>
        <a:p>
          <a:endParaRPr lang="en-IN"/>
        </a:p>
      </dgm:t>
    </dgm:pt>
    <dgm:pt modelId="{726BFED6-59D2-4F7E-90B2-0814C54F0E71}" type="pres">
      <dgm:prSet presAssocID="{77C6A721-0D40-49DF-9896-538D015E2C22}" presName="linear" presStyleCnt="0">
        <dgm:presLayoutVars>
          <dgm:dir/>
          <dgm:animLvl val="lvl"/>
          <dgm:resizeHandles val="exact"/>
        </dgm:presLayoutVars>
      </dgm:prSet>
      <dgm:spPr/>
      <dgm:t>
        <a:bodyPr/>
        <a:lstStyle/>
        <a:p>
          <a:endParaRPr lang="en-IN"/>
        </a:p>
      </dgm:t>
    </dgm:pt>
    <dgm:pt modelId="{9825C2F4-6259-4087-975F-D7E57656305B}" type="pres">
      <dgm:prSet presAssocID="{8A9CBDE3-943D-44B1-AA3B-2C775C191735}" presName="parentLin" presStyleCnt="0"/>
      <dgm:spPr/>
      <dgm:t>
        <a:bodyPr/>
        <a:lstStyle/>
        <a:p>
          <a:endParaRPr lang="en-IN"/>
        </a:p>
      </dgm:t>
    </dgm:pt>
    <dgm:pt modelId="{8AFF8CDB-0AF9-4EA6-BECC-E63ACC5B5E29}" type="pres">
      <dgm:prSet presAssocID="{8A9CBDE3-943D-44B1-AA3B-2C775C191735}" presName="parentLeftMargin" presStyleLbl="node1" presStyleIdx="0" presStyleCnt="5"/>
      <dgm:spPr/>
      <dgm:t>
        <a:bodyPr/>
        <a:lstStyle/>
        <a:p>
          <a:endParaRPr lang="en-IN"/>
        </a:p>
      </dgm:t>
    </dgm:pt>
    <dgm:pt modelId="{944BAB04-7C51-4F32-B3D9-6B3BFE861060}" type="pres">
      <dgm:prSet presAssocID="{8A9CBDE3-943D-44B1-AA3B-2C775C191735}" presName="parentText" presStyleLbl="node1" presStyleIdx="0" presStyleCnt="5" custScaleX="129950">
        <dgm:presLayoutVars>
          <dgm:chMax val="0"/>
          <dgm:bulletEnabled val="1"/>
        </dgm:presLayoutVars>
      </dgm:prSet>
      <dgm:spPr/>
      <dgm:t>
        <a:bodyPr/>
        <a:lstStyle/>
        <a:p>
          <a:endParaRPr lang="en-IN"/>
        </a:p>
      </dgm:t>
    </dgm:pt>
    <dgm:pt modelId="{0B92971E-CD3F-40AB-A72B-D3F249C8A999}" type="pres">
      <dgm:prSet presAssocID="{8A9CBDE3-943D-44B1-AA3B-2C775C191735}" presName="negativeSpace" presStyleCnt="0"/>
      <dgm:spPr/>
      <dgm:t>
        <a:bodyPr/>
        <a:lstStyle/>
        <a:p>
          <a:endParaRPr lang="en-IN"/>
        </a:p>
      </dgm:t>
    </dgm:pt>
    <dgm:pt modelId="{A3794F34-CF38-4878-8BA7-B0E44BC4E8BE}" type="pres">
      <dgm:prSet presAssocID="{8A9CBDE3-943D-44B1-AA3B-2C775C191735}" presName="childText" presStyleLbl="conFgAcc1" presStyleIdx="0" presStyleCnt="5">
        <dgm:presLayoutVars>
          <dgm:bulletEnabled val="1"/>
        </dgm:presLayoutVars>
      </dgm:prSet>
      <dgm:spPr/>
      <dgm:t>
        <a:bodyPr/>
        <a:lstStyle/>
        <a:p>
          <a:endParaRPr lang="en-IN"/>
        </a:p>
      </dgm:t>
    </dgm:pt>
    <dgm:pt modelId="{F2E948CE-AB6E-441B-9C84-EB73198946D1}" type="pres">
      <dgm:prSet presAssocID="{4BE0501D-50E8-49B5-950C-96E7596EBD91}" presName="spaceBetweenRectangles" presStyleCnt="0"/>
      <dgm:spPr/>
      <dgm:t>
        <a:bodyPr/>
        <a:lstStyle/>
        <a:p>
          <a:endParaRPr lang="en-IN"/>
        </a:p>
      </dgm:t>
    </dgm:pt>
    <dgm:pt modelId="{29C14D80-9378-4DBC-8F98-7A1924A78E08}" type="pres">
      <dgm:prSet presAssocID="{0B2AD9EF-F3ED-4D54-857D-CC1F43F8AFD6}" presName="parentLin" presStyleCnt="0"/>
      <dgm:spPr/>
      <dgm:t>
        <a:bodyPr/>
        <a:lstStyle/>
        <a:p>
          <a:endParaRPr lang="en-IN"/>
        </a:p>
      </dgm:t>
    </dgm:pt>
    <dgm:pt modelId="{DD0F1857-B597-431D-9A0F-C159A0C4F7FE}" type="pres">
      <dgm:prSet presAssocID="{0B2AD9EF-F3ED-4D54-857D-CC1F43F8AFD6}" presName="parentLeftMargin" presStyleLbl="node1" presStyleIdx="0" presStyleCnt="5"/>
      <dgm:spPr/>
      <dgm:t>
        <a:bodyPr/>
        <a:lstStyle/>
        <a:p>
          <a:endParaRPr lang="en-IN"/>
        </a:p>
      </dgm:t>
    </dgm:pt>
    <dgm:pt modelId="{0BC5C34C-6965-41B3-8AB2-EFFE6BA44191}" type="pres">
      <dgm:prSet presAssocID="{0B2AD9EF-F3ED-4D54-857D-CC1F43F8AFD6}" presName="parentText" presStyleLbl="node1" presStyleIdx="1" presStyleCnt="5" custScaleX="129950">
        <dgm:presLayoutVars>
          <dgm:chMax val="0"/>
          <dgm:bulletEnabled val="1"/>
        </dgm:presLayoutVars>
      </dgm:prSet>
      <dgm:spPr/>
      <dgm:t>
        <a:bodyPr/>
        <a:lstStyle/>
        <a:p>
          <a:endParaRPr lang="en-IN"/>
        </a:p>
      </dgm:t>
    </dgm:pt>
    <dgm:pt modelId="{CA2529F1-05C9-4708-AE54-66005BE69934}" type="pres">
      <dgm:prSet presAssocID="{0B2AD9EF-F3ED-4D54-857D-CC1F43F8AFD6}" presName="negativeSpace" presStyleCnt="0"/>
      <dgm:spPr/>
      <dgm:t>
        <a:bodyPr/>
        <a:lstStyle/>
        <a:p>
          <a:endParaRPr lang="en-IN"/>
        </a:p>
      </dgm:t>
    </dgm:pt>
    <dgm:pt modelId="{B6BC36D8-D5B0-4749-B56F-AC6C50C43627}" type="pres">
      <dgm:prSet presAssocID="{0B2AD9EF-F3ED-4D54-857D-CC1F43F8AFD6}" presName="childText" presStyleLbl="conFgAcc1" presStyleIdx="1" presStyleCnt="5">
        <dgm:presLayoutVars>
          <dgm:bulletEnabled val="1"/>
        </dgm:presLayoutVars>
      </dgm:prSet>
      <dgm:spPr/>
      <dgm:t>
        <a:bodyPr/>
        <a:lstStyle/>
        <a:p>
          <a:endParaRPr lang="en-IN"/>
        </a:p>
      </dgm:t>
    </dgm:pt>
    <dgm:pt modelId="{F8592033-9728-426D-B657-EA746F5D2E7F}" type="pres">
      <dgm:prSet presAssocID="{5413F2E3-6E5C-4C54-83C2-8648AA013DB4}" presName="spaceBetweenRectangles" presStyleCnt="0"/>
      <dgm:spPr/>
      <dgm:t>
        <a:bodyPr/>
        <a:lstStyle/>
        <a:p>
          <a:endParaRPr lang="en-IN"/>
        </a:p>
      </dgm:t>
    </dgm:pt>
    <dgm:pt modelId="{31C34959-0A23-4DA3-BCF2-F8D1D918B54E}" type="pres">
      <dgm:prSet presAssocID="{6CBA835F-12DC-4712-8CC3-59D46C8B909D}" presName="parentLin" presStyleCnt="0"/>
      <dgm:spPr/>
      <dgm:t>
        <a:bodyPr/>
        <a:lstStyle/>
        <a:p>
          <a:endParaRPr lang="en-IN"/>
        </a:p>
      </dgm:t>
    </dgm:pt>
    <dgm:pt modelId="{EA9570EB-7D53-4F83-BD89-18364F7966D1}" type="pres">
      <dgm:prSet presAssocID="{6CBA835F-12DC-4712-8CC3-59D46C8B909D}" presName="parentLeftMargin" presStyleLbl="node1" presStyleIdx="1" presStyleCnt="5"/>
      <dgm:spPr/>
      <dgm:t>
        <a:bodyPr/>
        <a:lstStyle/>
        <a:p>
          <a:endParaRPr lang="en-IN"/>
        </a:p>
      </dgm:t>
    </dgm:pt>
    <dgm:pt modelId="{DB92616B-573E-402D-8DA0-86C7108371DC}" type="pres">
      <dgm:prSet presAssocID="{6CBA835F-12DC-4712-8CC3-59D46C8B909D}" presName="parentText" presStyleLbl="node1" presStyleIdx="2" presStyleCnt="5" custScaleX="129101">
        <dgm:presLayoutVars>
          <dgm:chMax val="0"/>
          <dgm:bulletEnabled val="1"/>
        </dgm:presLayoutVars>
      </dgm:prSet>
      <dgm:spPr/>
      <dgm:t>
        <a:bodyPr/>
        <a:lstStyle/>
        <a:p>
          <a:endParaRPr lang="en-IN"/>
        </a:p>
      </dgm:t>
    </dgm:pt>
    <dgm:pt modelId="{84A3CF46-AA02-40BD-B79D-3D93C13365F9}" type="pres">
      <dgm:prSet presAssocID="{6CBA835F-12DC-4712-8CC3-59D46C8B909D}" presName="negativeSpace" presStyleCnt="0"/>
      <dgm:spPr/>
      <dgm:t>
        <a:bodyPr/>
        <a:lstStyle/>
        <a:p>
          <a:endParaRPr lang="en-IN"/>
        </a:p>
      </dgm:t>
    </dgm:pt>
    <dgm:pt modelId="{6C460B2E-B41F-4BE1-B515-98B1032B3945}" type="pres">
      <dgm:prSet presAssocID="{6CBA835F-12DC-4712-8CC3-59D46C8B909D}" presName="childText" presStyleLbl="conFgAcc1" presStyleIdx="2" presStyleCnt="5">
        <dgm:presLayoutVars>
          <dgm:bulletEnabled val="1"/>
        </dgm:presLayoutVars>
      </dgm:prSet>
      <dgm:spPr/>
      <dgm:t>
        <a:bodyPr/>
        <a:lstStyle/>
        <a:p>
          <a:endParaRPr lang="en-IN"/>
        </a:p>
      </dgm:t>
    </dgm:pt>
    <dgm:pt modelId="{CA3E6B5C-D625-4994-B867-064668612417}" type="pres">
      <dgm:prSet presAssocID="{36D8DAD5-7FF5-44FB-9E8E-0695D9463A88}" presName="spaceBetweenRectangles" presStyleCnt="0"/>
      <dgm:spPr/>
      <dgm:t>
        <a:bodyPr/>
        <a:lstStyle/>
        <a:p>
          <a:endParaRPr lang="en-IN"/>
        </a:p>
      </dgm:t>
    </dgm:pt>
    <dgm:pt modelId="{8FC9DA99-1060-49F0-BF5F-5A7B28180259}" type="pres">
      <dgm:prSet presAssocID="{C3FD1DAA-D759-4DF4-B5BA-9D424BEB5D09}" presName="parentLin" presStyleCnt="0"/>
      <dgm:spPr/>
      <dgm:t>
        <a:bodyPr/>
        <a:lstStyle/>
        <a:p>
          <a:endParaRPr lang="en-IN"/>
        </a:p>
      </dgm:t>
    </dgm:pt>
    <dgm:pt modelId="{65F75A86-541A-418C-83C1-2705EEE4A673}" type="pres">
      <dgm:prSet presAssocID="{C3FD1DAA-D759-4DF4-B5BA-9D424BEB5D09}" presName="parentLeftMargin" presStyleLbl="node1" presStyleIdx="2" presStyleCnt="5"/>
      <dgm:spPr/>
      <dgm:t>
        <a:bodyPr/>
        <a:lstStyle/>
        <a:p>
          <a:endParaRPr lang="en-IN"/>
        </a:p>
      </dgm:t>
    </dgm:pt>
    <dgm:pt modelId="{FD1A25B7-8790-4764-8CEA-2354BABEF059}" type="pres">
      <dgm:prSet presAssocID="{C3FD1DAA-D759-4DF4-B5BA-9D424BEB5D09}" presName="parentText" presStyleLbl="node1" presStyleIdx="3" presStyleCnt="5" custScaleX="129101">
        <dgm:presLayoutVars>
          <dgm:chMax val="0"/>
          <dgm:bulletEnabled val="1"/>
        </dgm:presLayoutVars>
      </dgm:prSet>
      <dgm:spPr/>
      <dgm:t>
        <a:bodyPr/>
        <a:lstStyle/>
        <a:p>
          <a:endParaRPr lang="en-IN"/>
        </a:p>
      </dgm:t>
    </dgm:pt>
    <dgm:pt modelId="{AFB33ED3-08DF-4003-B66D-825EA38BC2D0}" type="pres">
      <dgm:prSet presAssocID="{C3FD1DAA-D759-4DF4-B5BA-9D424BEB5D09}" presName="negativeSpace" presStyleCnt="0"/>
      <dgm:spPr/>
      <dgm:t>
        <a:bodyPr/>
        <a:lstStyle/>
        <a:p>
          <a:endParaRPr lang="en-IN"/>
        </a:p>
      </dgm:t>
    </dgm:pt>
    <dgm:pt modelId="{DD042242-238F-4E32-8D4E-C4192F8A9F0B}" type="pres">
      <dgm:prSet presAssocID="{C3FD1DAA-D759-4DF4-B5BA-9D424BEB5D09}" presName="childText" presStyleLbl="conFgAcc1" presStyleIdx="3" presStyleCnt="5">
        <dgm:presLayoutVars>
          <dgm:bulletEnabled val="1"/>
        </dgm:presLayoutVars>
      </dgm:prSet>
      <dgm:spPr/>
      <dgm:t>
        <a:bodyPr/>
        <a:lstStyle/>
        <a:p>
          <a:endParaRPr lang="en-IN"/>
        </a:p>
      </dgm:t>
    </dgm:pt>
    <dgm:pt modelId="{D84BF2DA-5DAD-4173-8684-0E3E26373331}" type="pres">
      <dgm:prSet presAssocID="{BBC7983B-202B-44AA-A561-C0CDE901E1BB}" presName="spaceBetweenRectangles" presStyleCnt="0"/>
      <dgm:spPr/>
      <dgm:t>
        <a:bodyPr/>
        <a:lstStyle/>
        <a:p>
          <a:endParaRPr lang="en-US"/>
        </a:p>
      </dgm:t>
    </dgm:pt>
    <dgm:pt modelId="{3A7F8BD2-64E2-4FD3-B77A-70D4AB53642F}" type="pres">
      <dgm:prSet presAssocID="{33A22C7F-AEA6-424A-BFF0-DBC2C563A596}" presName="parentLin" presStyleCnt="0"/>
      <dgm:spPr/>
      <dgm:t>
        <a:bodyPr/>
        <a:lstStyle/>
        <a:p>
          <a:endParaRPr lang="en-US"/>
        </a:p>
      </dgm:t>
    </dgm:pt>
    <dgm:pt modelId="{76B142A9-C225-46F9-A59F-8AD8C90AB86A}" type="pres">
      <dgm:prSet presAssocID="{33A22C7F-AEA6-424A-BFF0-DBC2C563A596}" presName="parentLeftMargin" presStyleLbl="node1" presStyleIdx="3" presStyleCnt="5"/>
      <dgm:spPr/>
      <dgm:t>
        <a:bodyPr/>
        <a:lstStyle/>
        <a:p>
          <a:endParaRPr lang="en-IN"/>
        </a:p>
      </dgm:t>
    </dgm:pt>
    <dgm:pt modelId="{02EDC5DB-D559-4FAB-83D6-E1DCCEB577D6}" type="pres">
      <dgm:prSet presAssocID="{33A22C7F-AEA6-424A-BFF0-DBC2C563A596}" presName="parentText" presStyleLbl="node1" presStyleIdx="4" presStyleCnt="5" custScaleX="129101">
        <dgm:presLayoutVars>
          <dgm:chMax val="0"/>
          <dgm:bulletEnabled val="1"/>
        </dgm:presLayoutVars>
      </dgm:prSet>
      <dgm:spPr/>
      <dgm:t>
        <a:bodyPr/>
        <a:lstStyle/>
        <a:p>
          <a:endParaRPr lang="en-IN"/>
        </a:p>
      </dgm:t>
    </dgm:pt>
    <dgm:pt modelId="{9AD7034B-FF72-4D95-A544-0686F7BA6D30}" type="pres">
      <dgm:prSet presAssocID="{33A22C7F-AEA6-424A-BFF0-DBC2C563A596}" presName="negativeSpace" presStyleCnt="0"/>
      <dgm:spPr/>
      <dgm:t>
        <a:bodyPr/>
        <a:lstStyle/>
        <a:p>
          <a:endParaRPr lang="en-US"/>
        </a:p>
      </dgm:t>
    </dgm:pt>
    <dgm:pt modelId="{05BB580B-4C2B-45AB-B4B7-B915CC849745}" type="pres">
      <dgm:prSet presAssocID="{33A22C7F-AEA6-424A-BFF0-DBC2C563A596}" presName="childText" presStyleLbl="conFgAcc1" presStyleIdx="4" presStyleCnt="5">
        <dgm:presLayoutVars>
          <dgm:bulletEnabled val="1"/>
        </dgm:presLayoutVars>
      </dgm:prSet>
      <dgm:spPr/>
      <dgm:t>
        <a:bodyPr/>
        <a:lstStyle/>
        <a:p>
          <a:endParaRPr lang="en-US"/>
        </a:p>
      </dgm:t>
    </dgm:pt>
  </dgm:ptLst>
  <dgm:cxnLst>
    <dgm:cxn modelId="{2801D9B8-53F0-476B-886B-AF4DB9DC5A40}" type="presOf" srcId="{77C6A721-0D40-49DF-9896-538D015E2C22}" destId="{726BFED6-59D2-4F7E-90B2-0814C54F0E71}" srcOrd="0" destOrd="0" presId="urn:microsoft.com/office/officeart/2005/8/layout/list1"/>
    <dgm:cxn modelId="{D69F63E3-B46D-4EED-8253-43CA7142BAA2}" srcId="{77C6A721-0D40-49DF-9896-538D015E2C22}" destId="{33A22C7F-AEA6-424A-BFF0-DBC2C563A596}" srcOrd="4" destOrd="0" parTransId="{DA92FABD-F4AA-4657-BECD-471930D84129}" sibTransId="{3F53E2C0-02D2-4633-AFDE-FA6CAE5E5891}"/>
    <dgm:cxn modelId="{00F10A79-C649-4BCE-BA64-2140192186B4}" type="presOf" srcId="{8A9CBDE3-943D-44B1-AA3B-2C775C191735}" destId="{944BAB04-7C51-4F32-B3D9-6B3BFE861060}" srcOrd="1" destOrd="0" presId="urn:microsoft.com/office/officeart/2005/8/layout/list1"/>
    <dgm:cxn modelId="{09CEB5EF-CFAD-4186-9CDE-6EBDC79E22FF}" type="presOf" srcId="{0B2AD9EF-F3ED-4D54-857D-CC1F43F8AFD6}" destId="{0BC5C34C-6965-41B3-8AB2-EFFE6BA44191}" srcOrd="1" destOrd="0" presId="urn:microsoft.com/office/officeart/2005/8/layout/list1"/>
    <dgm:cxn modelId="{BD1610DA-9946-4CB2-8226-40328C7D42E2}" type="presOf" srcId="{C3FD1DAA-D759-4DF4-B5BA-9D424BEB5D09}" destId="{65F75A86-541A-418C-83C1-2705EEE4A673}" srcOrd="0" destOrd="0" presId="urn:microsoft.com/office/officeart/2005/8/layout/list1"/>
    <dgm:cxn modelId="{B13FBEE4-28E5-42BF-A8C9-ED89CEC61DC5}" type="presOf" srcId="{33A22C7F-AEA6-424A-BFF0-DBC2C563A596}" destId="{02EDC5DB-D559-4FAB-83D6-E1DCCEB577D6}" srcOrd="1" destOrd="0" presId="urn:microsoft.com/office/officeart/2005/8/layout/list1"/>
    <dgm:cxn modelId="{69373E88-10E4-492D-A38F-6143FB782E87}" type="presOf" srcId="{33A22C7F-AEA6-424A-BFF0-DBC2C563A596}" destId="{76B142A9-C225-46F9-A59F-8AD8C90AB86A}" srcOrd="0" destOrd="0" presId="urn:microsoft.com/office/officeart/2005/8/layout/list1"/>
    <dgm:cxn modelId="{9635551D-C291-401F-A856-ABDE34BDC074}" type="presOf" srcId="{0B2AD9EF-F3ED-4D54-857D-CC1F43F8AFD6}" destId="{DD0F1857-B597-431D-9A0F-C159A0C4F7FE}" srcOrd="0" destOrd="0" presId="urn:microsoft.com/office/officeart/2005/8/layout/list1"/>
    <dgm:cxn modelId="{48CA3C44-3B5E-423A-ADB8-2D83B1A40E99}" srcId="{77C6A721-0D40-49DF-9896-538D015E2C22}" destId="{C3FD1DAA-D759-4DF4-B5BA-9D424BEB5D09}" srcOrd="3" destOrd="0" parTransId="{739B48BB-EA32-4B94-8968-4AB4F63C4A11}" sibTransId="{BBC7983B-202B-44AA-A561-C0CDE901E1BB}"/>
    <dgm:cxn modelId="{3C413642-3007-4C9A-A71A-5BF29F80749E}" srcId="{77C6A721-0D40-49DF-9896-538D015E2C22}" destId="{8A9CBDE3-943D-44B1-AA3B-2C775C191735}" srcOrd="0" destOrd="0" parTransId="{47F20488-F57B-4EAA-AC28-0E61598F5785}" sibTransId="{4BE0501D-50E8-49B5-950C-96E7596EBD91}"/>
    <dgm:cxn modelId="{B818532A-0801-446C-87C7-6A4C262BB920}" type="presOf" srcId="{6CBA835F-12DC-4712-8CC3-59D46C8B909D}" destId="{DB92616B-573E-402D-8DA0-86C7108371DC}" srcOrd="1" destOrd="0" presId="urn:microsoft.com/office/officeart/2005/8/layout/list1"/>
    <dgm:cxn modelId="{0DD20CBE-99A6-4EBD-B9DC-1B44A3833614}" type="presOf" srcId="{8A9CBDE3-943D-44B1-AA3B-2C775C191735}" destId="{8AFF8CDB-0AF9-4EA6-BECC-E63ACC5B5E29}" srcOrd="0" destOrd="0" presId="urn:microsoft.com/office/officeart/2005/8/layout/list1"/>
    <dgm:cxn modelId="{A00E01D4-C929-4018-AC51-DA3DAD83059D}" type="presOf" srcId="{6CBA835F-12DC-4712-8CC3-59D46C8B909D}" destId="{EA9570EB-7D53-4F83-BD89-18364F7966D1}" srcOrd="0" destOrd="0" presId="urn:microsoft.com/office/officeart/2005/8/layout/list1"/>
    <dgm:cxn modelId="{AF4FE0CC-4A16-4351-9BA4-623F7DAA21B1}" srcId="{77C6A721-0D40-49DF-9896-538D015E2C22}" destId="{6CBA835F-12DC-4712-8CC3-59D46C8B909D}" srcOrd="2" destOrd="0" parTransId="{6BC3A7CD-31A8-4CDA-A927-28A8212EC4E4}" sibTransId="{36D8DAD5-7FF5-44FB-9E8E-0695D9463A88}"/>
    <dgm:cxn modelId="{8000451D-B5A4-49CD-8AB2-E3CA7B398C8C}" type="presOf" srcId="{C3FD1DAA-D759-4DF4-B5BA-9D424BEB5D09}" destId="{FD1A25B7-8790-4764-8CEA-2354BABEF059}" srcOrd="1" destOrd="0" presId="urn:microsoft.com/office/officeart/2005/8/layout/list1"/>
    <dgm:cxn modelId="{4226712F-F6F9-49E6-ABA8-AA8379CE0241}" srcId="{77C6A721-0D40-49DF-9896-538D015E2C22}" destId="{0B2AD9EF-F3ED-4D54-857D-CC1F43F8AFD6}" srcOrd="1" destOrd="0" parTransId="{B75A5741-41EB-4D30-B3D7-C02723BCF508}" sibTransId="{5413F2E3-6E5C-4C54-83C2-8648AA013DB4}"/>
    <dgm:cxn modelId="{337FBD5D-1CB3-477B-B78E-357095587E6B}" type="presParOf" srcId="{726BFED6-59D2-4F7E-90B2-0814C54F0E71}" destId="{9825C2F4-6259-4087-975F-D7E57656305B}" srcOrd="0" destOrd="0" presId="urn:microsoft.com/office/officeart/2005/8/layout/list1"/>
    <dgm:cxn modelId="{1FA03A5D-09EE-4DAC-9111-CA2DA5CB9868}" type="presParOf" srcId="{9825C2F4-6259-4087-975F-D7E57656305B}" destId="{8AFF8CDB-0AF9-4EA6-BECC-E63ACC5B5E29}" srcOrd="0" destOrd="0" presId="urn:microsoft.com/office/officeart/2005/8/layout/list1"/>
    <dgm:cxn modelId="{C382C7D8-5857-46CF-8646-B8192759CA21}" type="presParOf" srcId="{9825C2F4-6259-4087-975F-D7E57656305B}" destId="{944BAB04-7C51-4F32-B3D9-6B3BFE861060}" srcOrd="1" destOrd="0" presId="urn:microsoft.com/office/officeart/2005/8/layout/list1"/>
    <dgm:cxn modelId="{20C3BE69-6E28-4D48-ABC3-AA78A505796D}" type="presParOf" srcId="{726BFED6-59D2-4F7E-90B2-0814C54F0E71}" destId="{0B92971E-CD3F-40AB-A72B-D3F249C8A999}" srcOrd="1" destOrd="0" presId="urn:microsoft.com/office/officeart/2005/8/layout/list1"/>
    <dgm:cxn modelId="{BF0F00FE-AA44-47E0-965D-5349D43FD915}" type="presParOf" srcId="{726BFED6-59D2-4F7E-90B2-0814C54F0E71}" destId="{A3794F34-CF38-4878-8BA7-B0E44BC4E8BE}" srcOrd="2" destOrd="0" presId="urn:microsoft.com/office/officeart/2005/8/layout/list1"/>
    <dgm:cxn modelId="{127DE70E-093F-4AA9-A38D-CC924F9BCE2C}" type="presParOf" srcId="{726BFED6-59D2-4F7E-90B2-0814C54F0E71}" destId="{F2E948CE-AB6E-441B-9C84-EB73198946D1}" srcOrd="3" destOrd="0" presId="urn:microsoft.com/office/officeart/2005/8/layout/list1"/>
    <dgm:cxn modelId="{664978FB-B4B0-47E6-B600-23A38D98AB82}" type="presParOf" srcId="{726BFED6-59D2-4F7E-90B2-0814C54F0E71}" destId="{29C14D80-9378-4DBC-8F98-7A1924A78E08}" srcOrd="4" destOrd="0" presId="urn:microsoft.com/office/officeart/2005/8/layout/list1"/>
    <dgm:cxn modelId="{9F3DECD7-EEE1-4931-AAE7-823822B7B89A}" type="presParOf" srcId="{29C14D80-9378-4DBC-8F98-7A1924A78E08}" destId="{DD0F1857-B597-431D-9A0F-C159A0C4F7FE}" srcOrd="0" destOrd="0" presId="urn:microsoft.com/office/officeart/2005/8/layout/list1"/>
    <dgm:cxn modelId="{7B890034-9B3B-4A94-AEED-74DE1B0D20F2}" type="presParOf" srcId="{29C14D80-9378-4DBC-8F98-7A1924A78E08}" destId="{0BC5C34C-6965-41B3-8AB2-EFFE6BA44191}" srcOrd="1" destOrd="0" presId="urn:microsoft.com/office/officeart/2005/8/layout/list1"/>
    <dgm:cxn modelId="{4F70877F-7A35-43B9-849B-848862FBDB36}" type="presParOf" srcId="{726BFED6-59D2-4F7E-90B2-0814C54F0E71}" destId="{CA2529F1-05C9-4708-AE54-66005BE69934}" srcOrd="5" destOrd="0" presId="urn:microsoft.com/office/officeart/2005/8/layout/list1"/>
    <dgm:cxn modelId="{99D36AEB-52CE-4DC1-85A1-54EE833DED10}" type="presParOf" srcId="{726BFED6-59D2-4F7E-90B2-0814C54F0E71}" destId="{B6BC36D8-D5B0-4749-B56F-AC6C50C43627}" srcOrd="6" destOrd="0" presId="urn:microsoft.com/office/officeart/2005/8/layout/list1"/>
    <dgm:cxn modelId="{9B2FD369-D40D-4E41-B3DB-E789BF0E46AB}" type="presParOf" srcId="{726BFED6-59D2-4F7E-90B2-0814C54F0E71}" destId="{F8592033-9728-426D-B657-EA746F5D2E7F}" srcOrd="7" destOrd="0" presId="urn:microsoft.com/office/officeart/2005/8/layout/list1"/>
    <dgm:cxn modelId="{D5689C88-51AC-49B5-98E5-7D25B5DA1325}" type="presParOf" srcId="{726BFED6-59D2-4F7E-90B2-0814C54F0E71}" destId="{31C34959-0A23-4DA3-BCF2-F8D1D918B54E}" srcOrd="8" destOrd="0" presId="urn:microsoft.com/office/officeart/2005/8/layout/list1"/>
    <dgm:cxn modelId="{3DAA3936-5FCA-469F-B31C-9E70580059E8}" type="presParOf" srcId="{31C34959-0A23-4DA3-BCF2-F8D1D918B54E}" destId="{EA9570EB-7D53-4F83-BD89-18364F7966D1}" srcOrd="0" destOrd="0" presId="urn:microsoft.com/office/officeart/2005/8/layout/list1"/>
    <dgm:cxn modelId="{0F26EA99-6083-44C7-86DE-27668FBD2979}" type="presParOf" srcId="{31C34959-0A23-4DA3-BCF2-F8D1D918B54E}" destId="{DB92616B-573E-402D-8DA0-86C7108371DC}" srcOrd="1" destOrd="0" presId="urn:microsoft.com/office/officeart/2005/8/layout/list1"/>
    <dgm:cxn modelId="{91BB6686-CDA1-4994-AF75-62419B40EF0B}" type="presParOf" srcId="{726BFED6-59D2-4F7E-90B2-0814C54F0E71}" destId="{84A3CF46-AA02-40BD-B79D-3D93C13365F9}" srcOrd="9" destOrd="0" presId="urn:microsoft.com/office/officeart/2005/8/layout/list1"/>
    <dgm:cxn modelId="{47FF16CA-B289-4DC1-92C3-F0A788B14884}" type="presParOf" srcId="{726BFED6-59D2-4F7E-90B2-0814C54F0E71}" destId="{6C460B2E-B41F-4BE1-B515-98B1032B3945}" srcOrd="10" destOrd="0" presId="urn:microsoft.com/office/officeart/2005/8/layout/list1"/>
    <dgm:cxn modelId="{702F1311-5254-4ABD-B38B-62B41E7BC5F6}" type="presParOf" srcId="{726BFED6-59D2-4F7E-90B2-0814C54F0E71}" destId="{CA3E6B5C-D625-4994-B867-064668612417}" srcOrd="11" destOrd="0" presId="urn:microsoft.com/office/officeart/2005/8/layout/list1"/>
    <dgm:cxn modelId="{56E83E6E-CFE9-479D-915C-D9DA48A6C68E}" type="presParOf" srcId="{726BFED6-59D2-4F7E-90B2-0814C54F0E71}" destId="{8FC9DA99-1060-49F0-BF5F-5A7B28180259}" srcOrd="12" destOrd="0" presId="urn:microsoft.com/office/officeart/2005/8/layout/list1"/>
    <dgm:cxn modelId="{CB19AB40-590A-455E-82E9-D1EF129A94E1}" type="presParOf" srcId="{8FC9DA99-1060-49F0-BF5F-5A7B28180259}" destId="{65F75A86-541A-418C-83C1-2705EEE4A673}" srcOrd="0" destOrd="0" presId="urn:microsoft.com/office/officeart/2005/8/layout/list1"/>
    <dgm:cxn modelId="{28AD83C8-3A21-4148-8048-86912AD49964}" type="presParOf" srcId="{8FC9DA99-1060-49F0-BF5F-5A7B28180259}" destId="{FD1A25B7-8790-4764-8CEA-2354BABEF059}" srcOrd="1" destOrd="0" presId="urn:microsoft.com/office/officeart/2005/8/layout/list1"/>
    <dgm:cxn modelId="{90010CDC-8393-45FC-9EDF-F1CB044B6CD6}" type="presParOf" srcId="{726BFED6-59D2-4F7E-90B2-0814C54F0E71}" destId="{AFB33ED3-08DF-4003-B66D-825EA38BC2D0}" srcOrd="13" destOrd="0" presId="urn:microsoft.com/office/officeart/2005/8/layout/list1"/>
    <dgm:cxn modelId="{CE0393A1-C3CB-4C61-BA0F-E0AEFEB852B0}" type="presParOf" srcId="{726BFED6-59D2-4F7E-90B2-0814C54F0E71}" destId="{DD042242-238F-4E32-8D4E-C4192F8A9F0B}" srcOrd="14" destOrd="0" presId="urn:microsoft.com/office/officeart/2005/8/layout/list1"/>
    <dgm:cxn modelId="{6ECAACF3-45A8-4171-BD2C-9A28190E87E5}" type="presParOf" srcId="{726BFED6-59D2-4F7E-90B2-0814C54F0E71}" destId="{D84BF2DA-5DAD-4173-8684-0E3E26373331}" srcOrd="15" destOrd="0" presId="urn:microsoft.com/office/officeart/2005/8/layout/list1"/>
    <dgm:cxn modelId="{6332C72F-C533-4378-81AC-184EC6C5338D}" type="presParOf" srcId="{726BFED6-59D2-4F7E-90B2-0814C54F0E71}" destId="{3A7F8BD2-64E2-4FD3-B77A-70D4AB53642F}" srcOrd="16" destOrd="0" presId="urn:microsoft.com/office/officeart/2005/8/layout/list1"/>
    <dgm:cxn modelId="{08C1AB28-4EB0-45BF-B2E3-D1845760C5A4}" type="presParOf" srcId="{3A7F8BD2-64E2-4FD3-B77A-70D4AB53642F}" destId="{76B142A9-C225-46F9-A59F-8AD8C90AB86A}" srcOrd="0" destOrd="0" presId="urn:microsoft.com/office/officeart/2005/8/layout/list1"/>
    <dgm:cxn modelId="{8C413CD9-0CD8-4866-9EB1-33E316ED223B}" type="presParOf" srcId="{3A7F8BD2-64E2-4FD3-B77A-70D4AB53642F}" destId="{02EDC5DB-D559-4FAB-83D6-E1DCCEB577D6}" srcOrd="1" destOrd="0" presId="urn:microsoft.com/office/officeart/2005/8/layout/list1"/>
    <dgm:cxn modelId="{A6B602A6-6111-4354-A088-D411F2A5BC2B}" type="presParOf" srcId="{726BFED6-59D2-4F7E-90B2-0814C54F0E71}" destId="{9AD7034B-FF72-4D95-A544-0686F7BA6D30}" srcOrd="17" destOrd="0" presId="urn:microsoft.com/office/officeart/2005/8/layout/list1"/>
    <dgm:cxn modelId="{DCA8889A-5C60-4CBF-92B5-23F5D30F5138}" type="presParOf" srcId="{726BFED6-59D2-4F7E-90B2-0814C54F0E71}" destId="{05BB580B-4C2B-45AB-B4B7-B915CC849745}" srcOrd="18"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0E71EF99-BC11-47B0-8831-B51F9C5F6F0C}" type="doc">
      <dgm:prSet loTypeId="urn:microsoft.com/office/officeart/2005/8/layout/chevron2" loCatId="list" qsTypeId="urn:microsoft.com/office/officeart/2005/8/quickstyle/simple1" qsCatId="simple" csTypeId="urn:microsoft.com/office/officeart/2005/8/colors/colorful1" csCatId="colorful" phldr="1"/>
      <dgm:spPr/>
      <dgm:t>
        <a:bodyPr/>
        <a:lstStyle/>
        <a:p>
          <a:endParaRPr lang="en-IN"/>
        </a:p>
      </dgm:t>
    </dgm:pt>
    <dgm:pt modelId="{FB30BB82-62B6-4C7F-A588-56269CF23507}">
      <dgm:prSet phldrT="[Text]" custT="1"/>
      <dgm:spPr/>
      <dgm:t>
        <a:bodyPr/>
        <a:lstStyle/>
        <a:p>
          <a:r>
            <a:rPr lang="en-US" sz="2000" b="1" dirty="0" smtClean="0">
              <a:latin typeface="Calibri" pitchFamily="34" charset="0"/>
              <a:cs typeface="Calibri" pitchFamily="34" charset="0"/>
            </a:rPr>
            <a:t>1</a:t>
          </a:r>
          <a:endParaRPr lang="en-IN" sz="2000" b="1" dirty="0">
            <a:latin typeface="Calibri" pitchFamily="34" charset="0"/>
            <a:cs typeface="Calibri" pitchFamily="34" charset="0"/>
          </a:endParaRPr>
        </a:p>
      </dgm:t>
    </dgm:pt>
    <dgm:pt modelId="{ACD9FD25-7799-4AD8-9FE1-2F9DB3856ED8}" type="parTrans" cxnId="{64DB32A3-371C-445A-BD77-9FBFB894E45C}">
      <dgm:prSet/>
      <dgm:spPr/>
      <dgm:t>
        <a:bodyPr/>
        <a:lstStyle/>
        <a:p>
          <a:endParaRPr lang="en-IN"/>
        </a:p>
      </dgm:t>
    </dgm:pt>
    <dgm:pt modelId="{D2FD2C01-4659-46B2-886D-26245A1F528C}" type="sibTrans" cxnId="{64DB32A3-371C-445A-BD77-9FBFB894E45C}">
      <dgm:prSet/>
      <dgm:spPr/>
      <dgm:t>
        <a:bodyPr/>
        <a:lstStyle/>
        <a:p>
          <a:endParaRPr lang="en-IN"/>
        </a:p>
      </dgm:t>
    </dgm:pt>
    <dgm:pt modelId="{B7BB5EE5-5D22-4303-AB09-0BC54AF2DF10}">
      <dgm:prSet phldrT="[Text]" custT="1"/>
      <dgm:spPr/>
      <dgm:t>
        <a:bodyPr/>
        <a:lstStyle/>
        <a:p>
          <a:pPr marL="228600" indent="-228600"/>
          <a:r>
            <a:rPr lang="en-US" sz="1600" dirty="0" smtClean="0">
              <a:latin typeface="Calibri" pitchFamily="34" charset="0"/>
              <a:cs typeface="Calibri" pitchFamily="34" charset="0"/>
            </a:rPr>
            <a:t>Open the command prompt.</a:t>
          </a:r>
          <a:endParaRPr lang="en-IN" sz="1600" dirty="0">
            <a:latin typeface="Calibri" pitchFamily="34" charset="0"/>
            <a:cs typeface="Calibri" pitchFamily="34" charset="0"/>
          </a:endParaRPr>
        </a:p>
      </dgm:t>
    </dgm:pt>
    <dgm:pt modelId="{54F9D458-0869-4A3F-8896-CD25D14874EC}" type="parTrans" cxnId="{D2555C85-E236-4D8E-B9A9-02302C807918}">
      <dgm:prSet/>
      <dgm:spPr/>
      <dgm:t>
        <a:bodyPr/>
        <a:lstStyle/>
        <a:p>
          <a:endParaRPr lang="en-IN"/>
        </a:p>
      </dgm:t>
    </dgm:pt>
    <dgm:pt modelId="{A9962BBE-8A9C-4386-B639-F3CE41644668}" type="sibTrans" cxnId="{D2555C85-E236-4D8E-B9A9-02302C807918}">
      <dgm:prSet/>
      <dgm:spPr/>
      <dgm:t>
        <a:bodyPr/>
        <a:lstStyle/>
        <a:p>
          <a:endParaRPr lang="en-IN"/>
        </a:p>
      </dgm:t>
    </dgm:pt>
    <dgm:pt modelId="{C47F5C0E-480E-4857-8EA5-80698EF7B449}">
      <dgm:prSet phldrT="[Text]" custT="1"/>
      <dgm:spPr/>
      <dgm:t>
        <a:bodyPr/>
        <a:lstStyle/>
        <a:p>
          <a:r>
            <a:rPr lang="en-US" sz="2000" b="1" dirty="0" smtClean="0">
              <a:latin typeface="Calibri" pitchFamily="34" charset="0"/>
              <a:cs typeface="Calibri" pitchFamily="34" charset="0"/>
            </a:rPr>
            <a:t>2</a:t>
          </a:r>
          <a:endParaRPr lang="en-IN" sz="2000" b="1" dirty="0">
            <a:latin typeface="Calibri" pitchFamily="34" charset="0"/>
            <a:cs typeface="Calibri" pitchFamily="34" charset="0"/>
          </a:endParaRPr>
        </a:p>
      </dgm:t>
    </dgm:pt>
    <dgm:pt modelId="{D8E7ABFA-B6F0-46A6-B696-8DEF4691A100}" type="parTrans" cxnId="{7B4B6998-A6F0-4C01-AD09-ADD5529F5A85}">
      <dgm:prSet/>
      <dgm:spPr/>
      <dgm:t>
        <a:bodyPr/>
        <a:lstStyle/>
        <a:p>
          <a:endParaRPr lang="en-IN"/>
        </a:p>
      </dgm:t>
    </dgm:pt>
    <dgm:pt modelId="{1324405A-5E9F-4BD7-9078-542F171E5B3A}" type="sibTrans" cxnId="{7B4B6998-A6F0-4C01-AD09-ADD5529F5A85}">
      <dgm:prSet/>
      <dgm:spPr/>
      <dgm:t>
        <a:bodyPr/>
        <a:lstStyle/>
        <a:p>
          <a:endParaRPr lang="en-IN"/>
        </a:p>
      </dgm:t>
    </dgm:pt>
    <dgm:pt modelId="{7C3BA12F-9A0D-4E20-9A47-C2A1B7DC1BC1}">
      <dgm:prSet phldrT="[Text]" custT="1"/>
      <dgm:spPr/>
      <dgm:t>
        <a:bodyPr/>
        <a:lstStyle/>
        <a:p>
          <a:pPr marL="228600" indent="-228600"/>
          <a:r>
            <a:rPr lang="en-US" sz="1600" dirty="0" smtClean="0">
              <a:latin typeface="Calibri" pitchFamily="34" charset="0"/>
              <a:cs typeface="Calibri" pitchFamily="34" charset="0"/>
            </a:rPr>
            <a:t>Compile the Java program by writing the following statement:</a:t>
          </a:r>
          <a:endParaRPr lang="en-IN" sz="1600" dirty="0">
            <a:latin typeface="Calibri" pitchFamily="34" charset="0"/>
            <a:cs typeface="Calibri" pitchFamily="34" charset="0"/>
          </a:endParaRPr>
        </a:p>
      </dgm:t>
    </dgm:pt>
    <dgm:pt modelId="{1E3A6946-1FE7-4FCC-B612-C1DCD6B8CE6C}" type="parTrans" cxnId="{283CCC20-5CCA-4054-95F9-4C4671860A77}">
      <dgm:prSet/>
      <dgm:spPr/>
      <dgm:t>
        <a:bodyPr/>
        <a:lstStyle/>
        <a:p>
          <a:endParaRPr lang="en-IN"/>
        </a:p>
      </dgm:t>
    </dgm:pt>
    <dgm:pt modelId="{19B0A59F-9F6A-4FA2-A53D-C59E5F4D8D1E}" type="sibTrans" cxnId="{283CCC20-5CCA-4054-95F9-4C4671860A77}">
      <dgm:prSet/>
      <dgm:spPr/>
      <dgm:t>
        <a:bodyPr/>
        <a:lstStyle/>
        <a:p>
          <a:endParaRPr lang="en-IN"/>
        </a:p>
      </dgm:t>
    </dgm:pt>
    <dgm:pt modelId="{C185E26E-86F7-45B3-9227-AC26886DF8F1}">
      <dgm:prSet phldrT="[Text]" custT="1"/>
      <dgm:spPr/>
      <dgm:t>
        <a:bodyPr/>
        <a:lstStyle/>
        <a:p>
          <a:r>
            <a:rPr lang="en-US" sz="2000" b="1" dirty="0" smtClean="0">
              <a:latin typeface="Calibri" pitchFamily="34" charset="0"/>
              <a:cs typeface="Calibri" pitchFamily="34" charset="0"/>
            </a:rPr>
            <a:t>3</a:t>
          </a:r>
          <a:endParaRPr lang="en-IN" sz="2000" b="1" dirty="0">
            <a:latin typeface="Calibri" pitchFamily="34" charset="0"/>
            <a:cs typeface="Calibri" pitchFamily="34" charset="0"/>
          </a:endParaRPr>
        </a:p>
      </dgm:t>
    </dgm:pt>
    <dgm:pt modelId="{3C2E6833-C634-484B-A9C5-031B4EC798BB}" type="parTrans" cxnId="{6827A9DA-A70C-45B5-BED0-4BA653BF4A4B}">
      <dgm:prSet/>
      <dgm:spPr/>
      <dgm:t>
        <a:bodyPr/>
        <a:lstStyle/>
        <a:p>
          <a:endParaRPr lang="en-IN"/>
        </a:p>
      </dgm:t>
    </dgm:pt>
    <dgm:pt modelId="{57EB8170-81B2-4AAF-8F85-2FEE1E1D4AC1}" type="sibTrans" cxnId="{6827A9DA-A70C-45B5-BED0-4BA653BF4A4B}">
      <dgm:prSet/>
      <dgm:spPr/>
      <dgm:t>
        <a:bodyPr/>
        <a:lstStyle/>
        <a:p>
          <a:endParaRPr lang="en-IN"/>
        </a:p>
      </dgm:t>
    </dgm:pt>
    <dgm:pt modelId="{7C276069-DD46-46F1-BB3A-75FCC583B8C3}">
      <dgm:prSet phldrT="[Text]" custT="1"/>
      <dgm:spPr/>
      <dgm:t>
        <a:bodyPr/>
        <a:lstStyle/>
        <a:p>
          <a:pPr marL="228600" indent="-228600"/>
          <a:r>
            <a:rPr lang="en-US" sz="1600" dirty="0" smtClean="0">
              <a:latin typeface="Calibri" pitchFamily="34" charset="0"/>
              <a:cs typeface="Calibri" pitchFamily="34" charset="0"/>
            </a:rPr>
            <a:t>Execute the program by writing the following statement:</a:t>
          </a:r>
          <a:endParaRPr lang="en-IN" sz="1600" dirty="0">
            <a:latin typeface="Calibri" pitchFamily="34" charset="0"/>
            <a:cs typeface="Calibri" pitchFamily="34" charset="0"/>
          </a:endParaRPr>
        </a:p>
      </dgm:t>
    </dgm:pt>
    <dgm:pt modelId="{CB8A5E46-9545-429E-AD57-A818DEE9D5CE}" type="parTrans" cxnId="{42D61FFD-5EC4-40BB-8E8D-31C1CD5445C6}">
      <dgm:prSet/>
      <dgm:spPr/>
      <dgm:t>
        <a:bodyPr/>
        <a:lstStyle/>
        <a:p>
          <a:endParaRPr lang="en-IN"/>
        </a:p>
      </dgm:t>
    </dgm:pt>
    <dgm:pt modelId="{5E02F42D-2810-4AD4-ABA6-94CCE27383F8}" type="sibTrans" cxnId="{42D61FFD-5EC4-40BB-8E8D-31C1CD5445C6}">
      <dgm:prSet/>
      <dgm:spPr/>
      <dgm:t>
        <a:bodyPr/>
        <a:lstStyle/>
        <a:p>
          <a:endParaRPr lang="en-IN"/>
        </a:p>
      </dgm:t>
    </dgm:pt>
    <dgm:pt modelId="{C39C7F41-640B-4BC3-A2F5-EE8FD1973F18}">
      <dgm:prSet phldrT="[Text]" custT="1"/>
      <dgm:spPr/>
      <dgm:t>
        <a:bodyPr/>
        <a:lstStyle/>
        <a:p>
          <a:pPr marL="457200" indent="-228600"/>
          <a:r>
            <a:rPr lang="en-US" sz="1600" dirty="0" smtClean="0">
              <a:latin typeface="Courier New" pitchFamily="49" charset="0"/>
              <a:cs typeface="Courier New" pitchFamily="49" charset="0"/>
            </a:rPr>
            <a:t>javac CommandLine.java</a:t>
          </a:r>
        </a:p>
      </dgm:t>
    </dgm:pt>
    <dgm:pt modelId="{7DF5E4F9-D22C-4A4F-8AE2-C6C6D1EB94C6}" type="parTrans" cxnId="{14926E02-2AD3-486B-B57C-71CEC47A1C32}">
      <dgm:prSet/>
      <dgm:spPr/>
      <dgm:t>
        <a:bodyPr/>
        <a:lstStyle/>
        <a:p>
          <a:endParaRPr lang="en-US"/>
        </a:p>
      </dgm:t>
    </dgm:pt>
    <dgm:pt modelId="{17A41FDD-78E5-4A36-B2CD-05B898E64567}" type="sibTrans" cxnId="{14926E02-2AD3-486B-B57C-71CEC47A1C32}">
      <dgm:prSet/>
      <dgm:spPr/>
      <dgm:t>
        <a:bodyPr/>
        <a:lstStyle/>
        <a:p>
          <a:endParaRPr lang="en-US"/>
        </a:p>
      </dgm:t>
    </dgm:pt>
    <dgm:pt modelId="{EBF5CF31-9F63-4680-9EEE-01AD0CDC197F}">
      <dgm:prSet phldrT="[Text]" custT="1"/>
      <dgm:spPr/>
      <dgm:t>
        <a:bodyPr/>
        <a:lstStyle/>
        <a:p>
          <a:pPr marL="457200" indent="-228600"/>
          <a:r>
            <a:rPr lang="en-US" sz="1600" dirty="0" smtClean="0">
              <a:latin typeface="Courier New" pitchFamily="49" charset="0"/>
              <a:cs typeface="Courier New" pitchFamily="49" charset="0"/>
            </a:rPr>
            <a:t>java CommandLine Roger Smith Manager</a:t>
          </a:r>
        </a:p>
      </dgm:t>
    </dgm:pt>
    <dgm:pt modelId="{64274F87-034B-42C6-B69C-EA6CC27FE7A6}" type="parTrans" cxnId="{6AF2D64D-911D-4C01-95D0-858E48F163C6}">
      <dgm:prSet/>
      <dgm:spPr/>
      <dgm:t>
        <a:bodyPr/>
        <a:lstStyle/>
        <a:p>
          <a:endParaRPr lang="en-US"/>
        </a:p>
      </dgm:t>
    </dgm:pt>
    <dgm:pt modelId="{FDE37B12-8083-416D-A20F-44CD13B8CC47}" type="sibTrans" cxnId="{6AF2D64D-911D-4C01-95D0-858E48F163C6}">
      <dgm:prSet/>
      <dgm:spPr/>
      <dgm:t>
        <a:bodyPr/>
        <a:lstStyle/>
        <a:p>
          <a:endParaRPr lang="en-US"/>
        </a:p>
      </dgm:t>
    </dgm:pt>
    <dgm:pt modelId="{5F853222-32E8-4EEA-9889-F2C557FAEA71}" type="pres">
      <dgm:prSet presAssocID="{0E71EF99-BC11-47B0-8831-B51F9C5F6F0C}" presName="linearFlow" presStyleCnt="0">
        <dgm:presLayoutVars>
          <dgm:dir/>
          <dgm:animLvl val="lvl"/>
          <dgm:resizeHandles val="exact"/>
        </dgm:presLayoutVars>
      </dgm:prSet>
      <dgm:spPr/>
      <dgm:t>
        <a:bodyPr/>
        <a:lstStyle/>
        <a:p>
          <a:endParaRPr lang="en-IN"/>
        </a:p>
      </dgm:t>
    </dgm:pt>
    <dgm:pt modelId="{1B30553C-D39C-4F46-8893-7B3137B02F5B}" type="pres">
      <dgm:prSet presAssocID="{FB30BB82-62B6-4C7F-A588-56269CF23507}" presName="composite" presStyleCnt="0"/>
      <dgm:spPr/>
    </dgm:pt>
    <dgm:pt modelId="{CC64341B-5B77-4C3C-A125-490245E45573}" type="pres">
      <dgm:prSet presAssocID="{FB30BB82-62B6-4C7F-A588-56269CF23507}" presName="parentText" presStyleLbl="alignNode1" presStyleIdx="0" presStyleCnt="3">
        <dgm:presLayoutVars>
          <dgm:chMax val="1"/>
          <dgm:bulletEnabled val="1"/>
        </dgm:presLayoutVars>
      </dgm:prSet>
      <dgm:spPr/>
      <dgm:t>
        <a:bodyPr/>
        <a:lstStyle/>
        <a:p>
          <a:endParaRPr lang="en-IN"/>
        </a:p>
      </dgm:t>
    </dgm:pt>
    <dgm:pt modelId="{BEBA01B6-5951-44BE-9030-3C2626CDD713}" type="pres">
      <dgm:prSet presAssocID="{FB30BB82-62B6-4C7F-A588-56269CF23507}" presName="descendantText" presStyleLbl="alignAcc1" presStyleIdx="0" presStyleCnt="3">
        <dgm:presLayoutVars>
          <dgm:bulletEnabled val="1"/>
        </dgm:presLayoutVars>
      </dgm:prSet>
      <dgm:spPr/>
      <dgm:t>
        <a:bodyPr/>
        <a:lstStyle/>
        <a:p>
          <a:endParaRPr lang="en-IN"/>
        </a:p>
      </dgm:t>
    </dgm:pt>
    <dgm:pt modelId="{03968F23-E314-42B7-ADFA-33C1EFCF901C}" type="pres">
      <dgm:prSet presAssocID="{D2FD2C01-4659-46B2-886D-26245A1F528C}" presName="sp" presStyleCnt="0"/>
      <dgm:spPr/>
    </dgm:pt>
    <dgm:pt modelId="{EBF94501-07FB-465E-862C-2860ECCFE699}" type="pres">
      <dgm:prSet presAssocID="{C47F5C0E-480E-4857-8EA5-80698EF7B449}" presName="composite" presStyleCnt="0"/>
      <dgm:spPr/>
    </dgm:pt>
    <dgm:pt modelId="{1166A8A4-1813-4D44-9BFB-92CDEBDAD00B}" type="pres">
      <dgm:prSet presAssocID="{C47F5C0E-480E-4857-8EA5-80698EF7B449}" presName="parentText" presStyleLbl="alignNode1" presStyleIdx="1" presStyleCnt="3">
        <dgm:presLayoutVars>
          <dgm:chMax val="1"/>
          <dgm:bulletEnabled val="1"/>
        </dgm:presLayoutVars>
      </dgm:prSet>
      <dgm:spPr/>
      <dgm:t>
        <a:bodyPr/>
        <a:lstStyle/>
        <a:p>
          <a:endParaRPr lang="en-IN"/>
        </a:p>
      </dgm:t>
    </dgm:pt>
    <dgm:pt modelId="{127813E7-74B9-4DA5-84E0-D6A5D3831C71}" type="pres">
      <dgm:prSet presAssocID="{C47F5C0E-480E-4857-8EA5-80698EF7B449}" presName="descendantText" presStyleLbl="alignAcc1" presStyleIdx="1" presStyleCnt="3">
        <dgm:presLayoutVars>
          <dgm:bulletEnabled val="1"/>
        </dgm:presLayoutVars>
      </dgm:prSet>
      <dgm:spPr/>
      <dgm:t>
        <a:bodyPr/>
        <a:lstStyle/>
        <a:p>
          <a:endParaRPr lang="en-IN"/>
        </a:p>
      </dgm:t>
    </dgm:pt>
    <dgm:pt modelId="{CD035F10-E531-44D8-9CA0-1A228E8272E0}" type="pres">
      <dgm:prSet presAssocID="{1324405A-5E9F-4BD7-9078-542F171E5B3A}" presName="sp" presStyleCnt="0"/>
      <dgm:spPr/>
    </dgm:pt>
    <dgm:pt modelId="{8E6E05CF-3D20-4ED1-96D7-4A6FF64A34C5}" type="pres">
      <dgm:prSet presAssocID="{C185E26E-86F7-45B3-9227-AC26886DF8F1}" presName="composite" presStyleCnt="0"/>
      <dgm:spPr/>
    </dgm:pt>
    <dgm:pt modelId="{0937F89E-EDA7-4798-BA44-F9D42D5BB73A}" type="pres">
      <dgm:prSet presAssocID="{C185E26E-86F7-45B3-9227-AC26886DF8F1}" presName="parentText" presStyleLbl="alignNode1" presStyleIdx="2" presStyleCnt="3">
        <dgm:presLayoutVars>
          <dgm:chMax val="1"/>
          <dgm:bulletEnabled val="1"/>
        </dgm:presLayoutVars>
      </dgm:prSet>
      <dgm:spPr/>
      <dgm:t>
        <a:bodyPr/>
        <a:lstStyle/>
        <a:p>
          <a:endParaRPr lang="en-IN"/>
        </a:p>
      </dgm:t>
    </dgm:pt>
    <dgm:pt modelId="{CBC7A345-F662-4E11-9EA4-B9B1E60DACE6}" type="pres">
      <dgm:prSet presAssocID="{C185E26E-86F7-45B3-9227-AC26886DF8F1}" presName="descendantText" presStyleLbl="alignAcc1" presStyleIdx="2" presStyleCnt="3">
        <dgm:presLayoutVars>
          <dgm:bulletEnabled val="1"/>
        </dgm:presLayoutVars>
      </dgm:prSet>
      <dgm:spPr/>
      <dgm:t>
        <a:bodyPr/>
        <a:lstStyle/>
        <a:p>
          <a:endParaRPr lang="en-IN"/>
        </a:p>
      </dgm:t>
    </dgm:pt>
  </dgm:ptLst>
  <dgm:cxnLst>
    <dgm:cxn modelId="{F4C80D9C-7105-4FF4-897D-32C6611A7ABC}" type="presOf" srcId="{C39C7F41-640B-4BC3-A2F5-EE8FD1973F18}" destId="{127813E7-74B9-4DA5-84E0-D6A5D3831C71}" srcOrd="0" destOrd="1" presId="urn:microsoft.com/office/officeart/2005/8/layout/chevron2"/>
    <dgm:cxn modelId="{90953BCE-850B-4A82-831B-8A7145511683}" type="presOf" srcId="{7C276069-DD46-46F1-BB3A-75FCC583B8C3}" destId="{CBC7A345-F662-4E11-9EA4-B9B1E60DACE6}" srcOrd="0" destOrd="0" presId="urn:microsoft.com/office/officeart/2005/8/layout/chevron2"/>
    <dgm:cxn modelId="{44892CBD-A6FE-4359-9FC6-7E790D16D5E1}" type="presOf" srcId="{FB30BB82-62B6-4C7F-A588-56269CF23507}" destId="{CC64341B-5B77-4C3C-A125-490245E45573}" srcOrd="0" destOrd="0" presId="urn:microsoft.com/office/officeart/2005/8/layout/chevron2"/>
    <dgm:cxn modelId="{7B4B6998-A6F0-4C01-AD09-ADD5529F5A85}" srcId="{0E71EF99-BC11-47B0-8831-B51F9C5F6F0C}" destId="{C47F5C0E-480E-4857-8EA5-80698EF7B449}" srcOrd="1" destOrd="0" parTransId="{D8E7ABFA-B6F0-46A6-B696-8DEF4691A100}" sibTransId="{1324405A-5E9F-4BD7-9078-542F171E5B3A}"/>
    <dgm:cxn modelId="{6827A9DA-A70C-45B5-BED0-4BA653BF4A4B}" srcId="{0E71EF99-BC11-47B0-8831-B51F9C5F6F0C}" destId="{C185E26E-86F7-45B3-9227-AC26886DF8F1}" srcOrd="2" destOrd="0" parTransId="{3C2E6833-C634-484B-A9C5-031B4EC798BB}" sibTransId="{57EB8170-81B2-4AAF-8F85-2FEE1E1D4AC1}"/>
    <dgm:cxn modelId="{DCB7A6BC-956C-45AC-9C37-E901289A2065}" type="presOf" srcId="{B7BB5EE5-5D22-4303-AB09-0BC54AF2DF10}" destId="{BEBA01B6-5951-44BE-9030-3C2626CDD713}" srcOrd="0" destOrd="0" presId="urn:microsoft.com/office/officeart/2005/8/layout/chevron2"/>
    <dgm:cxn modelId="{64DB32A3-371C-445A-BD77-9FBFB894E45C}" srcId="{0E71EF99-BC11-47B0-8831-B51F9C5F6F0C}" destId="{FB30BB82-62B6-4C7F-A588-56269CF23507}" srcOrd="0" destOrd="0" parTransId="{ACD9FD25-7799-4AD8-9FE1-2F9DB3856ED8}" sibTransId="{D2FD2C01-4659-46B2-886D-26245A1F528C}"/>
    <dgm:cxn modelId="{A18446BB-A25A-40BD-8172-24746A3CF160}" type="presOf" srcId="{EBF5CF31-9F63-4680-9EEE-01AD0CDC197F}" destId="{CBC7A345-F662-4E11-9EA4-B9B1E60DACE6}" srcOrd="0" destOrd="1" presId="urn:microsoft.com/office/officeart/2005/8/layout/chevron2"/>
    <dgm:cxn modelId="{42D61FFD-5EC4-40BB-8E8D-31C1CD5445C6}" srcId="{C185E26E-86F7-45B3-9227-AC26886DF8F1}" destId="{7C276069-DD46-46F1-BB3A-75FCC583B8C3}" srcOrd="0" destOrd="0" parTransId="{CB8A5E46-9545-429E-AD57-A818DEE9D5CE}" sibTransId="{5E02F42D-2810-4AD4-ABA6-94CCE27383F8}"/>
    <dgm:cxn modelId="{B460E1AB-0D83-435F-B134-52ACEDE1BDB2}" type="presOf" srcId="{C185E26E-86F7-45B3-9227-AC26886DF8F1}" destId="{0937F89E-EDA7-4798-BA44-F9D42D5BB73A}" srcOrd="0" destOrd="0" presId="urn:microsoft.com/office/officeart/2005/8/layout/chevron2"/>
    <dgm:cxn modelId="{283CCC20-5CCA-4054-95F9-4C4671860A77}" srcId="{C47F5C0E-480E-4857-8EA5-80698EF7B449}" destId="{7C3BA12F-9A0D-4E20-9A47-C2A1B7DC1BC1}" srcOrd="0" destOrd="0" parTransId="{1E3A6946-1FE7-4FCC-B612-C1DCD6B8CE6C}" sibTransId="{19B0A59F-9F6A-4FA2-A53D-C59E5F4D8D1E}"/>
    <dgm:cxn modelId="{20E2A0C4-2E1E-4D51-A9C2-00AE30D8A3E3}" type="presOf" srcId="{C47F5C0E-480E-4857-8EA5-80698EF7B449}" destId="{1166A8A4-1813-4D44-9BFB-92CDEBDAD00B}" srcOrd="0" destOrd="0" presId="urn:microsoft.com/office/officeart/2005/8/layout/chevron2"/>
    <dgm:cxn modelId="{6AF2D64D-911D-4C01-95D0-858E48F163C6}" srcId="{C185E26E-86F7-45B3-9227-AC26886DF8F1}" destId="{EBF5CF31-9F63-4680-9EEE-01AD0CDC197F}" srcOrd="1" destOrd="0" parTransId="{64274F87-034B-42C6-B69C-EA6CC27FE7A6}" sibTransId="{FDE37B12-8083-416D-A20F-44CD13B8CC47}"/>
    <dgm:cxn modelId="{AB50655B-0940-489D-8739-0A9823B09F0A}" type="presOf" srcId="{0E71EF99-BC11-47B0-8831-B51F9C5F6F0C}" destId="{5F853222-32E8-4EEA-9889-F2C557FAEA71}" srcOrd="0" destOrd="0" presId="urn:microsoft.com/office/officeart/2005/8/layout/chevron2"/>
    <dgm:cxn modelId="{D8E544B2-C71B-4F62-8D8D-4509E66A111C}" type="presOf" srcId="{7C3BA12F-9A0D-4E20-9A47-C2A1B7DC1BC1}" destId="{127813E7-74B9-4DA5-84E0-D6A5D3831C71}" srcOrd="0" destOrd="0" presId="urn:microsoft.com/office/officeart/2005/8/layout/chevron2"/>
    <dgm:cxn modelId="{14926E02-2AD3-486B-B57C-71CEC47A1C32}" srcId="{C47F5C0E-480E-4857-8EA5-80698EF7B449}" destId="{C39C7F41-640B-4BC3-A2F5-EE8FD1973F18}" srcOrd="1" destOrd="0" parTransId="{7DF5E4F9-D22C-4A4F-8AE2-C6C6D1EB94C6}" sibTransId="{17A41FDD-78E5-4A36-B2CD-05B898E64567}"/>
    <dgm:cxn modelId="{D2555C85-E236-4D8E-B9A9-02302C807918}" srcId="{FB30BB82-62B6-4C7F-A588-56269CF23507}" destId="{B7BB5EE5-5D22-4303-AB09-0BC54AF2DF10}" srcOrd="0" destOrd="0" parTransId="{54F9D458-0869-4A3F-8896-CD25D14874EC}" sibTransId="{A9962BBE-8A9C-4386-B639-F3CE41644668}"/>
    <dgm:cxn modelId="{21326371-DDA9-4C59-9A11-1AEC64436B3C}" type="presParOf" srcId="{5F853222-32E8-4EEA-9889-F2C557FAEA71}" destId="{1B30553C-D39C-4F46-8893-7B3137B02F5B}" srcOrd="0" destOrd="0" presId="urn:microsoft.com/office/officeart/2005/8/layout/chevron2"/>
    <dgm:cxn modelId="{BB507B84-6B3F-4892-8E90-FBAC6C94039D}" type="presParOf" srcId="{1B30553C-D39C-4F46-8893-7B3137B02F5B}" destId="{CC64341B-5B77-4C3C-A125-490245E45573}" srcOrd="0" destOrd="0" presId="urn:microsoft.com/office/officeart/2005/8/layout/chevron2"/>
    <dgm:cxn modelId="{78374C44-2801-4B09-A94E-E39A8031A60F}" type="presParOf" srcId="{1B30553C-D39C-4F46-8893-7B3137B02F5B}" destId="{BEBA01B6-5951-44BE-9030-3C2626CDD713}" srcOrd="1" destOrd="0" presId="urn:microsoft.com/office/officeart/2005/8/layout/chevron2"/>
    <dgm:cxn modelId="{C2C34339-269B-492E-9172-5A69EAF12D10}" type="presParOf" srcId="{5F853222-32E8-4EEA-9889-F2C557FAEA71}" destId="{03968F23-E314-42B7-ADFA-33C1EFCF901C}" srcOrd="1" destOrd="0" presId="urn:microsoft.com/office/officeart/2005/8/layout/chevron2"/>
    <dgm:cxn modelId="{CB870B5B-F7B7-4191-910F-85743EC64FDD}" type="presParOf" srcId="{5F853222-32E8-4EEA-9889-F2C557FAEA71}" destId="{EBF94501-07FB-465E-862C-2860ECCFE699}" srcOrd="2" destOrd="0" presId="urn:microsoft.com/office/officeart/2005/8/layout/chevron2"/>
    <dgm:cxn modelId="{799F3861-C40B-4F46-B3B4-7C842534A55F}" type="presParOf" srcId="{EBF94501-07FB-465E-862C-2860ECCFE699}" destId="{1166A8A4-1813-4D44-9BFB-92CDEBDAD00B}" srcOrd="0" destOrd="0" presId="urn:microsoft.com/office/officeart/2005/8/layout/chevron2"/>
    <dgm:cxn modelId="{EED84757-013F-42BA-A006-562B0E1A2EFB}" type="presParOf" srcId="{EBF94501-07FB-465E-862C-2860ECCFE699}" destId="{127813E7-74B9-4DA5-84E0-D6A5D3831C71}" srcOrd="1" destOrd="0" presId="urn:microsoft.com/office/officeart/2005/8/layout/chevron2"/>
    <dgm:cxn modelId="{BB7D24FD-F28B-4EA9-84C2-7AA6F414F9FC}" type="presParOf" srcId="{5F853222-32E8-4EEA-9889-F2C557FAEA71}" destId="{CD035F10-E531-44D8-9CA0-1A228E8272E0}" srcOrd="3" destOrd="0" presId="urn:microsoft.com/office/officeart/2005/8/layout/chevron2"/>
    <dgm:cxn modelId="{40C2BC3C-66B4-4546-B8A5-33DC54C31C7D}" type="presParOf" srcId="{5F853222-32E8-4EEA-9889-F2C557FAEA71}" destId="{8E6E05CF-3D20-4ED1-96D7-4A6FF64A34C5}" srcOrd="4" destOrd="0" presId="urn:microsoft.com/office/officeart/2005/8/layout/chevron2"/>
    <dgm:cxn modelId="{A562DC16-455C-4B65-9EC8-5499904E5487}" type="presParOf" srcId="{8E6E05CF-3D20-4ED1-96D7-4A6FF64A34C5}" destId="{0937F89E-EDA7-4798-BA44-F9D42D5BB73A}" srcOrd="0" destOrd="0" presId="urn:microsoft.com/office/officeart/2005/8/layout/chevron2"/>
    <dgm:cxn modelId="{3F5F0FBE-80D1-4BF3-A47E-A9ADF05C873A}" type="presParOf" srcId="{8E6E05CF-3D20-4ED1-96D7-4A6FF64A34C5}" destId="{CBC7A345-F662-4E11-9EA4-B9B1E60DACE6}" srcOrd="1" destOrd="0" presId="urn:microsoft.com/office/officeart/2005/8/layout/chevron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0E71EF99-BC11-47B0-8831-B51F9C5F6F0C}" type="doc">
      <dgm:prSet loTypeId="urn:microsoft.com/office/officeart/2005/8/layout/chevron2" loCatId="list" qsTypeId="urn:microsoft.com/office/officeart/2005/8/quickstyle/simple1" qsCatId="simple" csTypeId="urn:microsoft.com/office/officeart/2005/8/colors/colorful1" csCatId="colorful" phldr="1"/>
      <dgm:spPr/>
      <dgm:t>
        <a:bodyPr/>
        <a:lstStyle/>
        <a:p>
          <a:endParaRPr lang="en-IN"/>
        </a:p>
      </dgm:t>
    </dgm:pt>
    <dgm:pt modelId="{FB30BB82-62B6-4C7F-A588-56269CF23507}">
      <dgm:prSet phldrT="[Text]" custT="1"/>
      <dgm:spPr/>
      <dgm:t>
        <a:bodyPr/>
        <a:lstStyle/>
        <a:p>
          <a:r>
            <a:rPr lang="en-US" sz="2000" b="1" dirty="0" smtClean="0">
              <a:latin typeface="Calibri" pitchFamily="34" charset="0"/>
              <a:cs typeface="Calibri" pitchFamily="34" charset="0"/>
            </a:rPr>
            <a:t>1</a:t>
          </a:r>
          <a:endParaRPr lang="en-IN" sz="2000" b="1" dirty="0">
            <a:latin typeface="Calibri" pitchFamily="34" charset="0"/>
            <a:cs typeface="Calibri" pitchFamily="34" charset="0"/>
          </a:endParaRPr>
        </a:p>
      </dgm:t>
    </dgm:pt>
    <dgm:pt modelId="{ACD9FD25-7799-4AD8-9FE1-2F9DB3856ED8}" type="parTrans" cxnId="{64DB32A3-371C-445A-BD77-9FBFB894E45C}">
      <dgm:prSet/>
      <dgm:spPr/>
      <dgm:t>
        <a:bodyPr/>
        <a:lstStyle/>
        <a:p>
          <a:endParaRPr lang="en-IN"/>
        </a:p>
      </dgm:t>
    </dgm:pt>
    <dgm:pt modelId="{D2FD2C01-4659-46B2-886D-26245A1F528C}" type="sibTrans" cxnId="{64DB32A3-371C-445A-BD77-9FBFB894E45C}">
      <dgm:prSet/>
      <dgm:spPr/>
      <dgm:t>
        <a:bodyPr/>
        <a:lstStyle/>
        <a:p>
          <a:endParaRPr lang="en-IN"/>
        </a:p>
      </dgm:t>
    </dgm:pt>
    <dgm:pt modelId="{B7BB5EE5-5D22-4303-AB09-0BC54AF2DF10}">
      <dgm:prSet phldrT="[Text]" custT="1"/>
      <dgm:spPr/>
      <dgm:t>
        <a:bodyPr/>
        <a:lstStyle/>
        <a:p>
          <a:pPr marL="228600" indent="-228600"/>
          <a:r>
            <a:rPr lang="en-US" sz="1600" dirty="0" smtClean="0">
              <a:latin typeface="Calibri" pitchFamily="34" charset="0"/>
              <a:cs typeface="Calibri" pitchFamily="34" charset="0"/>
            </a:rPr>
            <a:t>Right-click the project name in the </a:t>
          </a:r>
          <a:r>
            <a:rPr lang="en-US" sz="1600" b="1" dirty="0" smtClean="0">
              <a:latin typeface="Calibri" pitchFamily="34" charset="0"/>
              <a:cs typeface="Calibri" pitchFamily="34" charset="0"/>
            </a:rPr>
            <a:t>Projects</a:t>
          </a:r>
          <a:r>
            <a:rPr lang="en-US" sz="1600" dirty="0" smtClean="0">
              <a:latin typeface="Calibri" pitchFamily="34" charset="0"/>
              <a:cs typeface="Calibri" pitchFamily="34" charset="0"/>
            </a:rPr>
            <a:t> tab and click </a:t>
          </a:r>
          <a:r>
            <a:rPr lang="en-US" sz="1600" b="1" dirty="0" smtClean="0">
              <a:latin typeface="Calibri" pitchFamily="34" charset="0"/>
              <a:cs typeface="Calibri" pitchFamily="34" charset="0"/>
            </a:rPr>
            <a:t>Properties</a:t>
          </a:r>
          <a:r>
            <a:rPr lang="en-US" sz="1600" dirty="0" smtClean="0">
              <a:latin typeface="Calibri" pitchFamily="34" charset="0"/>
              <a:cs typeface="Calibri" pitchFamily="34" charset="0"/>
            </a:rPr>
            <a:t>. </a:t>
          </a:r>
          <a:endParaRPr lang="en-IN" sz="1600" dirty="0">
            <a:latin typeface="Calibri" pitchFamily="34" charset="0"/>
            <a:cs typeface="Calibri" pitchFamily="34" charset="0"/>
          </a:endParaRPr>
        </a:p>
      </dgm:t>
    </dgm:pt>
    <dgm:pt modelId="{54F9D458-0869-4A3F-8896-CD25D14874EC}" type="parTrans" cxnId="{D2555C85-E236-4D8E-B9A9-02302C807918}">
      <dgm:prSet/>
      <dgm:spPr/>
      <dgm:t>
        <a:bodyPr/>
        <a:lstStyle/>
        <a:p>
          <a:endParaRPr lang="en-IN"/>
        </a:p>
      </dgm:t>
    </dgm:pt>
    <dgm:pt modelId="{A9962BBE-8A9C-4386-B639-F3CE41644668}" type="sibTrans" cxnId="{D2555C85-E236-4D8E-B9A9-02302C807918}">
      <dgm:prSet/>
      <dgm:spPr/>
      <dgm:t>
        <a:bodyPr/>
        <a:lstStyle/>
        <a:p>
          <a:endParaRPr lang="en-IN"/>
        </a:p>
      </dgm:t>
    </dgm:pt>
    <dgm:pt modelId="{C47F5C0E-480E-4857-8EA5-80698EF7B449}">
      <dgm:prSet phldrT="[Text]" custT="1"/>
      <dgm:spPr/>
      <dgm:t>
        <a:bodyPr/>
        <a:lstStyle/>
        <a:p>
          <a:r>
            <a:rPr lang="en-US" sz="2000" b="1" dirty="0" smtClean="0">
              <a:latin typeface="Calibri" pitchFamily="34" charset="0"/>
              <a:cs typeface="Calibri" pitchFamily="34" charset="0"/>
            </a:rPr>
            <a:t>2</a:t>
          </a:r>
          <a:endParaRPr lang="en-IN" sz="2000" b="1" dirty="0">
            <a:latin typeface="Calibri" pitchFamily="34" charset="0"/>
            <a:cs typeface="Calibri" pitchFamily="34" charset="0"/>
          </a:endParaRPr>
        </a:p>
      </dgm:t>
    </dgm:pt>
    <dgm:pt modelId="{D8E7ABFA-B6F0-46A6-B696-8DEF4691A100}" type="parTrans" cxnId="{7B4B6998-A6F0-4C01-AD09-ADD5529F5A85}">
      <dgm:prSet/>
      <dgm:spPr/>
      <dgm:t>
        <a:bodyPr/>
        <a:lstStyle/>
        <a:p>
          <a:endParaRPr lang="en-IN"/>
        </a:p>
      </dgm:t>
    </dgm:pt>
    <dgm:pt modelId="{1324405A-5E9F-4BD7-9078-542F171E5B3A}" type="sibTrans" cxnId="{7B4B6998-A6F0-4C01-AD09-ADD5529F5A85}">
      <dgm:prSet/>
      <dgm:spPr/>
      <dgm:t>
        <a:bodyPr/>
        <a:lstStyle/>
        <a:p>
          <a:endParaRPr lang="en-IN"/>
        </a:p>
      </dgm:t>
    </dgm:pt>
    <dgm:pt modelId="{7C3BA12F-9A0D-4E20-9A47-C2A1B7DC1BC1}">
      <dgm:prSet phldrT="[Text]" custT="1"/>
      <dgm:spPr/>
      <dgm:t>
        <a:bodyPr/>
        <a:lstStyle/>
        <a:p>
          <a:pPr marL="228600" indent="-228600"/>
          <a:r>
            <a:rPr lang="en-US" sz="1600" dirty="0" smtClean="0">
              <a:latin typeface="Calibri" pitchFamily="34" charset="0"/>
              <a:cs typeface="Calibri" pitchFamily="34" charset="0"/>
            </a:rPr>
            <a:t>Click </a:t>
          </a:r>
          <a:r>
            <a:rPr lang="en-US" sz="1600" b="1" dirty="0" smtClean="0">
              <a:latin typeface="Calibri" pitchFamily="34" charset="0"/>
              <a:cs typeface="Calibri" pitchFamily="34" charset="0"/>
            </a:rPr>
            <a:t>Run</a:t>
          </a:r>
          <a:r>
            <a:rPr lang="en-US" sz="1600" dirty="0" smtClean="0">
              <a:latin typeface="Calibri" pitchFamily="34" charset="0"/>
              <a:cs typeface="Calibri" pitchFamily="34" charset="0"/>
            </a:rPr>
            <a:t> in the </a:t>
          </a:r>
          <a:r>
            <a:rPr lang="en-US" sz="1600" b="1" dirty="0" smtClean="0">
              <a:latin typeface="Calibri" pitchFamily="34" charset="0"/>
              <a:cs typeface="Calibri" pitchFamily="34" charset="0"/>
            </a:rPr>
            <a:t>Categories</a:t>
          </a:r>
          <a:r>
            <a:rPr lang="en-US" sz="1600" dirty="0" smtClean="0">
              <a:latin typeface="Calibri" pitchFamily="34" charset="0"/>
              <a:cs typeface="Calibri" pitchFamily="34" charset="0"/>
            </a:rPr>
            <a:t> pane to the left. </a:t>
          </a:r>
          <a:endParaRPr lang="en-IN" sz="1600" dirty="0">
            <a:latin typeface="Calibri" pitchFamily="34" charset="0"/>
            <a:cs typeface="Calibri" pitchFamily="34" charset="0"/>
          </a:endParaRPr>
        </a:p>
      </dgm:t>
    </dgm:pt>
    <dgm:pt modelId="{1E3A6946-1FE7-4FCC-B612-C1DCD6B8CE6C}" type="parTrans" cxnId="{283CCC20-5CCA-4054-95F9-4C4671860A77}">
      <dgm:prSet/>
      <dgm:spPr/>
      <dgm:t>
        <a:bodyPr/>
        <a:lstStyle/>
        <a:p>
          <a:endParaRPr lang="en-IN"/>
        </a:p>
      </dgm:t>
    </dgm:pt>
    <dgm:pt modelId="{19B0A59F-9F6A-4FA2-A53D-C59E5F4D8D1E}" type="sibTrans" cxnId="{283CCC20-5CCA-4054-95F9-4C4671860A77}">
      <dgm:prSet/>
      <dgm:spPr/>
      <dgm:t>
        <a:bodyPr/>
        <a:lstStyle/>
        <a:p>
          <a:endParaRPr lang="en-IN"/>
        </a:p>
      </dgm:t>
    </dgm:pt>
    <dgm:pt modelId="{C21E7822-709B-4829-9F23-2C26859EEF3A}">
      <dgm:prSet phldrT="[Text]" custT="1"/>
      <dgm:spPr/>
      <dgm:t>
        <a:bodyPr/>
        <a:lstStyle/>
        <a:p>
          <a:pPr marL="228600" indent="-228600"/>
          <a:r>
            <a:rPr lang="en-US" sz="1600" dirty="0" smtClean="0">
              <a:latin typeface="Calibri" pitchFamily="34" charset="0"/>
              <a:cs typeface="Calibri" pitchFamily="34" charset="0"/>
            </a:rPr>
            <a:t>The </a:t>
          </a:r>
          <a:r>
            <a:rPr lang="en-US" sz="1600" b="1" dirty="0" smtClean="0">
              <a:latin typeface="Calibri" pitchFamily="34" charset="0"/>
              <a:cs typeface="Calibri" pitchFamily="34" charset="0"/>
            </a:rPr>
            <a:t>Project Properties</a:t>
          </a:r>
          <a:r>
            <a:rPr lang="en-US" sz="1600" dirty="0" smtClean="0">
              <a:latin typeface="Calibri" pitchFamily="34" charset="0"/>
              <a:cs typeface="Calibri" pitchFamily="34" charset="0"/>
            </a:rPr>
            <a:t> dialog box is displayed.</a:t>
          </a:r>
          <a:endParaRPr lang="en-IN" sz="1600" dirty="0">
            <a:latin typeface="Calibri" pitchFamily="34" charset="0"/>
            <a:cs typeface="Calibri" pitchFamily="34" charset="0"/>
          </a:endParaRPr>
        </a:p>
      </dgm:t>
    </dgm:pt>
    <dgm:pt modelId="{30A12EED-4E53-48B3-94D1-FA50A1E3AA35}" type="parTrans" cxnId="{97516184-F37A-4FEB-8104-28367328BA6F}">
      <dgm:prSet/>
      <dgm:spPr/>
      <dgm:t>
        <a:bodyPr/>
        <a:lstStyle/>
        <a:p>
          <a:endParaRPr lang="en-US"/>
        </a:p>
      </dgm:t>
    </dgm:pt>
    <dgm:pt modelId="{2E67A427-400D-42D4-9C77-F244A9A61972}" type="sibTrans" cxnId="{97516184-F37A-4FEB-8104-28367328BA6F}">
      <dgm:prSet/>
      <dgm:spPr/>
      <dgm:t>
        <a:bodyPr/>
        <a:lstStyle/>
        <a:p>
          <a:endParaRPr lang="en-US"/>
        </a:p>
      </dgm:t>
    </dgm:pt>
    <dgm:pt modelId="{246B19A8-0C47-4B97-9F7D-84099C9016E9}">
      <dgm:prSet phldrT="[Text]" custT="1"/>
      <dgm:spPr/>
      <dgm:t>
        <a:bodyPr/>
        <a:lstStyle/>
        <a:p>
          <a:pPr marL="228600" indent="-228600"/>
          <a:r>
            <a:rPr lang="en-US" sz="1600" dirty="0" smtClean="0">
              <a:latin typeface="Calibri" pitchFamily="34" charset="0"/>
              <a:cs typeface="Calibri" pitchFamily="34" charset="0"/>
            </a:rPr>
            <a:t>The runtime properties are displayed in the right pane.</a:t>
          </a:r>
          <a:endParaRPr lang="en-IN" sz="1600" dirty="0">
            <a:latin typeface="Calibri" pitchFamily="34" charset="0"/>
            <a:cs typeface="Calibri" pitchFamily="34" charset="0"/>
          </a:endParaRPr>
        </a:p>
      </dgm:t>
    </dgm:pt>
    <dgm:pt modelId="{57D9C529-57CB-4DB5-ACA3-A7F150BBFE1F}" type="parTrans" cxnId="{F13252CD-B5D5-4B2C-B176-62BBA37955A7}">
      <dgm:prSet/>
      <dgm:spPr/>
      <dgm:t>
        <a:bodyPr/>
        <a:lstStyle/>
        <a:p>
          <a:endParaRPr lang="en-US"/>
        </a:p>
      </dgm:t>
    </dgm:pt>
    <dgm:pt modelId="{415DEA2B-FF34-4BB6-9875-021992945A00}" type="sibTrans" cxnId="{F13252CD-B5D5-4B2C-B176-62BBA37955A7}">
      <dgm:prSet/>
      <dgm:spPr/>
      <dgm:t>
        <a:bodyPr/>
        <a:lstStyle/>
        <a:p>
          <a:endParaRPr lang="en-US"/>
        </a:p>
      </dgm:t>
    </dgm:pt>
    <dgm:pt modelId="{5F853222-32E8-4EEA-9889-F2C557FAEA71}" type="pres">
      <dgm:prSet presAssocID="{0E71EF99-BC11-47B0-8831-B51F9C5F6F0C}" presName="linearFlow" presStyleCnt="0">
        <dgm:presLayoutVars>
          <dgm:dir/>
          <dgm:animLvl val="lvl"/>
          <dgm:resizeHandles val="exact"/>
        </dgm:presLayoutVars>
      </dgm:prSet>
      <dgm:spPr/>
      <dgm:t>
        <a:bodyPr/>
        <a:lstStyle/>
        <a:p>
          <a:endParaRPr lang="en-IN"/>
        </a:p>
      </dgm:t>
    </dgm:pt>
    <dgm:pt modelId="{1B30553C-D39C-4F46-8893-7B3137B02F5B}" type="pres">
      <dgm:prSet presAssocID="{FB30BB82-62B6-4C7F-A588-56269CF23507}" presName="composite" presStyleCnt="0"/>
      <dgm:spPr/>
    </dgm:pt>
    <dgm:pt modelId="{CC64341B-5B77-4C3C-A125-490245E45573}" type="pres">
      <dgm:prSet presAssocID="{FB30BB82-62B6-4C7F-A588-56269CF23507}" presName="parentText" presStyleLbl="alignNode1" presStyleIdx="0" presStyleCnt="2">
        <dgm:presLayoutVars>
          <dgm:chMax val="1"/>
          <dgm:bulletEnabled val="1"/>
        </dgm:presLayoutVars>
      </dgm:prSet>
      <dgm:spPr/>
      <dgm:t>
        <a:bodyPr/>
        <a:lstStyle/>
        <a:p>
          <a:endParaRPr lang="en-IN"/>
        </a:p>
      </dgm:t>
    </dgm:pt>
    <dgm:pt modelId="{BEBA01B6-5951-44BE-9030-3C2626CDD713}" type="pres">
      <dgm:prSet presAssocID="{FB30BB82-62B6-4C7F-A588-56269CF23507}" presName="descendantText" presStyleLbl="alignAcc1" presStyleIdx="0" presStyleCnt="2">
        <dgm:presLayoutVars>
          <dgm:bulletEnabled val="1"/>
        </dgm:presLayoutVars>
      </dgm:prSet>
      <dgm:spPr/>
      <dgm:t>
        <a:bodyPr/>
        <a:lstStyle/>
        <a:p>
          <a:endParaRPr lang="en-IN"/>
        </a:p>
      </dgm:t>
    </dgm:pt>
    <dgm:pt modelId="{03968F23-E314-42B7-ADFA-33C1EFCF901C}" type="pres">
      <dgm:prSet presAssocID="{D2FD2C01-4659-46B2-886D-26245A1F528C}" presName="sp" presStyleCnt="0"/>
      <dgm:spPr/>
    </dgm:pt>
    <dgm:pt modelId="{EBF94501-07FB-465E-862C-2860ECCFE699}" type="pres">
      <dgm:prSet presAssocID="{C47F5C0E-480E-4857-8EA5-80698EF7B449}" presName="composite" presStyleCnt="0"/>
      <dgm:spPr/>
    </dgm:pt>
    <dgm:pt modelId="{1166A8A4-1813-4D44-9BFB-92CDEBDAD00B}" type="pres">
      <dgm:prSet presAssocID="{C47F5C0E-480E-4857-8EA5-80698EF7B449}" presName="parentText" presStyleLbl="alignNode1" presStyleIdx="1" presStyleCnt="2">
        <dgm:presLayoutVars>
          <dgm:chMax val="1"/>
          <dgm:bulletEnabled val="1"/>
        </dgm:presLayoutVars>
      </dgm:prSet>
      <dgm:spPr/>
      <dgm:t>
        <a:bodyPr/>
        <a:lstStyle/>
        <a:p>
          <a:endParaRPr lang="en-IN"/>
        </a:p>
      </dgm:t>
    </dgm:pt>
    <dgm:pt modelId="{127813E7-74B9-4DA5-84E0-D6A5D3831C71}" type="pres">
      <dgm:prSet presAssocID="{C47F5C0E-480E-4857-8EA5-80698EF7B449}" presName="descendantText" presStyleLbl="alignAcc1" presStyleIdx="1" presStyleCnt="2">
        <dgm:presLayoutVars>
          <dgm:bulletEnabled val="1"/>
        </dgm:presLayoutVars>
      </dgm:prSet>
      <dgm:spPr/>
      <dgm:t>
        <a:bodyPr/>
        <a:lstStyle/>
        <a:p>
          <a:endParaRPr lang="en-IN"/>
        </a:p>
      </dgm:t>
    </dgm:pt>
  </dgm:ptLst>
  <dgm:cxnLst>
    <dgm:cxn modelId="{D258624B-93C6-46A0-97F6-58874BA14F7A}" type="presOf" srcId="{246B19A8-0C47-4B97-9F7D-84099C9016E9}" destId="{127813E7-74B9-4DA5-84E0-D6A5D3831C71}" srcOrd="0" destOrd="1" presId="urn:microsoft.com/office/officeart/2005/8/layout/chevron2"/>
    <dgm:cxn modelId="{7B4B6998-A6F0-4C01-AD09-ADD5529F5A85}" srcId="{0E71EF99-BC11-47B0-8831-B51F9C5F6F0C}" destId="{C47F5C0E-480E-4857-8EA5-80698EF7B449}" srcOrd="1" destOrd="0" parTransId="{D8E7ABFA-B6F0-46A6-B696-8DEF4691A100}" sibTransId="{1324405A-5E9F-4BD7-9078-542F171E5B3A}"/>
    <dgm:cxn modelId="{F13252CD-B5D5-4B2C-B176-62BBA37955A7}" srcId="{C47F5C0E-480E-4857-8EA5-80698EF7B449}" destId="{246B19A8-0C47-4B97-9F7D-84099C9016E9}" srcOrd="1" destOrd="0" parTransId="{57D9C529-57CB-4DB5-ACA3-A7F150BBFE1F}" sibTransId="{415DEA2B-FF34-4BB6-9875-021992945A00}"/>
    <dgm:cxn modelId="{E8AEAE75-D62E-44B4-A438-CCA3A36B22C8}" type="presOf" srcId="{C47F5C0E-480E-4857-8EA5-80698EF7B449}" destId="{1166A8A4-1813-4D44-9BFB-92CDEBDAD00B}" srcOrd="0" destOrd="0" presId="urn:microsoft.com/office/officeart/2005/8/layout/chevron2"/>
    <dgm:cxn modelId="{97516184-F37A-4FEB-8104-28367328BA6F}" srcId="{FB30BB82-62B6-4C7F-A588-56269CF23507}" destId="{C21E7822-709B-4829-9F23-2C26859EEF3A}" srcOrd="1" destOrd="0" parTransId="{30A12EED-4E53-48B3-94D1-FA50A1E3AA35}" sibTransId="{2E67A427-400D-42D4-9C77-F244A9A61972}"/>
    <dgm:cxn modelId="{283CCC20-5CCA-4054-95F9-4C4671860A77}" srcId="{C47F5C0E-480E-4857-8EA5-80698EF7B449}" destId="{7C3BA12F-9A0D-4E20-9A47-C2A1B7DC1BC1}" srcOrd="0" destOrd="0" parTransId="{1E3A6946-1FE7-4FCC-B612-C1DCD6B8CE6C}" sibTransId="{19B0A59F-9F6A-4FA2-A53D-C59E5F4D8D1E}"/>
    <dgm:cxn modelId="{4291E8FC-F557-4C55-B4D3-B1718C86C458}" type="presOf" srcId="{0E71EF99-BC11-47B0-8831-B51F9C5F6F0C}" destId="{5F853222-32E8-4EEA-9889-F2C557FAEA71}" srcOrd="0" destOrd="0" presId="urn:microsoft.com/office/officeart/2005/8/layout/chevron2"/>
    <dgm:cxn modelId="{F0B38C66-82E4-4A83-8D5B-FFEFA0DE7096}" type="presOf" srcId="{FB30BB82-62B6-4C7F-A588-56269CF23507}" destId="{CC64341B-5B77-4C3C-A125-490245E45573}" srcOrd="0" destOrd="0" presId="urn:microsoft.com/office/officeart/2005/8/layout/chevron2"/>
    <dgm:cxn modelId="{B6273720-F2BF-46D0-908E-483A746FD7BB}" type="presOf" srcId="{C21E7822-709B-4829-9F23-2C26859EEF3A}" destId="{BEBA01B6-5951-44BE-9030-3C2626CDD713}" srcOrd="0" destOrd="1" presId="urn:microsoft.com/office/officeart/2005/8/layout/chevron2"/>
    <dgm:cxn modelId="{D2555C85-E236-4D8E-B9A9-02302C807918}" srcId="{FB30BB82-62B6-4C7F-A588-56269CF23507}" destId="{B7BB5EE5-5D22-4303-AB09-0BC54AF2DF10}" srcOrd="0" destOrd="0" parTransId="{54F9D458-0869-4A3F-8896-CD25D14874EC}" sibTransId="{A9962BBE-8A9C-4386-B639-F3CE41644668}"/>
    <dgm:cxn modelId="{64DB32A3-371C-445A-BD77-9FBFB894E45C}" srcId="{0E71EF99-BC11-47B0-8831-B51F9C5F6F0C}" destId="{FB30BB82-62B6-4C7F-A588-56269CF23507}" srcOrd="0" destOrd="0" parTransId="{ACD9FD25-7799-4AD8-9FE1-2F9DB3856ED8}" sibTransId="{D2FD2C01-4659-46B2-886D-26245A1F528C}"/>
    <dgm:cxn modelId="{63F24167-8E08-4744-A140-0C30702B518B}" type="presOf" srcId="{7C3BA12F-9A0D-4E20-9A47-C2A1B7DC1BC1}" destId="{127813E7-74B9-4DA5-84E0-D6A5D3831C71}" srcOrd="0" destOrd="0" presId="urn:microsoft.com/office/officeart/2005/8/layout/chevron2"/>
    <dgm:cxn modelId="{0AD63EAA-1CB6-43B6-B9A6-323031137C18}" type="presOf" srcId="{B7BB5EE5-5D22-4303-AB09-0BC54AF2DF10}" destId="{BEBA01B6-5951-44BE-9030-3C2626CDD713}" srcOrd="0" destOrd="0" presId="urn:microsoft.com/office/officeart/2005/8/layout/chevron2"/>
    <dgm:cxn modelId="{DEB21783-E26D-43BE-A8A2-A90011982329}" type="presParOf" srcId="{5F853222-32E8-4EEA-9889-F2C557FAEA71}" destId="{1B30553C-D39C-4F46-8893-7B3137B02F5B}" srcOrd="0" destOrd="0" presId="urn:microsoft.com/office/officeart/2005/8/layout/chevron2"/>
    <dgm:cxn modelId="{7B742206-6689-4279-AC50-2DA91B8FEDDF}" type="presParOf" srcId="{1B30553C-D39C-4F46-8893-7B3137B02F5B}" destId="{CC64341B-5B77-4C3C-A125-490245E45573}" srcOrd="0" destOrd="0" presId="urn:microsoft.com/office/officeart/2005/8/layout/chevron2"/>
    <dgm:cxn modelId="{3276859B-670E-44ED-8632-767D8EED1EAC}" type="presParOf" srcId="{1B30553C-D39C-4F46-8893-7B3137B02F5B}" destId="{BEBA01B6-5951-44BE-9030-3C2626CDD713}" srcOrd="1" destOrd="0" presId="urn:microsoft.com/office/officeart/2005/8/layout/chevron2"/>
    <dgm:cxn modelId="{A4FE26FE-63FC-4508-9165-1F76B0FB9C56}" type="presParOf" srcId="{5F853222-32E8-4EEA-9889-F2C557FAEA71}" destId="{03968F23-E314-42B7-ADFA-33C1EFCF901C}" srcOrd="1" destOrd="0" presId="urn:microsoft.com/office/officeart/2005/8/layout/chevron2"/>
    <dgm:cxn modelId="{6E8ECFBF-1B36-48A1-AD65-DC4BD9E7AFBB}" type="presParOf" srcId="{5F853222-32E8-4EEA-9889-F2C557FAEA71}" destId="{EBF94501-07FB-465E-862C-2860ECCFE699}" srcOrd="2" destOrd="0" presId="urn:microsoft.com/office/officeart/2005/8/layout/chevron2"/>
    <dgm:cxn modelId="{C2953AE1-3314-458A-9162-B784E79F4BE8}" type="presParOf" srcId="{EBF94501-07FB-465E-862C-2860ECCFE699}" destId="{1166A8A4-1813-4D44-9BFB-92CDEBDAD00B}" srcOrd="0" destOrd="0" presId="urn:microsoft.com/office/officeart/2005/8/layout/chevron2"/>
    <dgm:cxn modelId="{B65BFD5F-80AF-47FB-BD1C-3556A0C89E06}" type="presParOf" srcId="{EBF94501-07FB-465E-862C-2860ECCFE699}" destId="{127813E7-74B9-4DA5-84E0-D6A5D3831C71}" srcOrd="1" destOrd="0" presId="urn:microsoft.com/office/officeart/2005/8/layout/chevron2"/>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0E71EF99-BC11-47B0-8831-B51F9C5F6F0C}" type="doc">
      <dgm:prSet loTypeId="urn:microsoft.com/office/officeart/2005/8/layout/chevron2" loCatId="list" qsTypeId="urn:microsoft.com/office/officeart/2005/8/quickstyle/simple1" qsCatId="simple" csTypeId="urn:microsoft.com/office/officeart/2005/8/colors/colorful1" csCatId="colorful" phldr="1"/>
      <dgm:spPr/>
      <dgm:t>
        <a:bodyPr/>
        <a:lstStyle/>
        <a:p>
          <a:endParaRPr lang="en-IN"/>
        </a:p>
      </dgm:t>
    </dgm:pt>
    <dgm:pt modelId="{FB30BB82-62B6-4C7F-A588-56269CF23507}">
      <dgm:prSet phldrT="[Text]" custT="1"/>
      <dgm:spPr/>
      <dgm:t>
        <a:bodyPr/>
        <a:lstStyle/>
        <a:p>
          <a:r>
            <a:rPr lang="en-IN" sz="2000" b="1" dirty="0" smtClean="0">
              <a:latin typeface="Calibri" pitchFamily="34" charset="0"/>
              <a:cs typeface="Calibri" pitchFamily="34" charset="0"/>
            </a:rPr>
            <a:t>3</a:t>
          </a:r>
          <a:endParaRPr lang="en-IN" sz="2000" b="1" dirty="0">
            <a:latin typeface="Calibri" pitchFamily="34" charset="0"/>
            <a:cs typeface="Calibri" pitchFamily="34" charset="0"/>
          </a:endParaRPr>
        </a:p>
      </dgm:t>
    </dgm:pt>
    <dgm:pt modelId="{ACD9FD25-7799-4AD8-9FE1-2F9DB3856ED8}" type="parTrans" cxnId="{64DB32A3-371C-445A-BD77-9FBFB894E45C}">
      <dgm:prSet/>
      <dgm:spPr/>
      <dgm:t>
        <a:bodyPr/>
        <a:lstStyle/>
        <a:p>
          <a:endParaRPr lang="en-IN"/>
        </a:p>
      </dgm:t>
    </dgm:pt>
    <dgm:pt modelId="{D2FD2C01-4659-46B2-886D-26245A1F528C}" type="sibTrans" cxnId="{64DB32A3-371C-445A-BD77-9FBFB894E45C}">
      <dgm:prSet/>
      <dgm:spPr/>
      <dgm:t>
        <a:bodyPr/>
        <a:lstStyle/>
        <a:p>
          <a:endParaRPr lang="en-IN"/>
        </a:p>
      </dgm:t>
    </dgm:pt>
    <dgm:pt modelId="{B7BB5EE5-5D22-4303-AB09-0BC54AF2DF10}">
      <dgm:prSet phldrT="[Text]" custT="1"/>
      <dgm:spPr/>
      <dgm:t>
        <a:bodyPr/>
        <a:lstStyle/>
        <a:p>
          <a:pPr marL="228600" indent="-228600"/>
          <a:r>
            <a:rPr lang="en-US" sz="1600" dirty="0" smtClean="0">
              <a:latin typeface="Calibri" pitchFamily="34" charset="0"/>
              <a:cs typeface="Calibri" pitchFamily="34" charset="0"/>
            </a:rPr>
            <a:t>Type the arguments </a:t>
          </a:r>
          <a:r>
            <a:rPr lang="en-US" sz="1600" dirty="0" smtClean="0">
              <a:latin typeface="Courier New" pitchFamily="49" charset="0"/>
              <a:cs typeface="Courier New" pitchFamily="49" charset="0"/>
            </a:rPr>
            <a:t>Roger</a:t>
          </a:r>
          <a:r>
            <a:rPr lang="en-US" sz="1600" dirty="0" smtClean="0">
              <a:latin typeface="Calibri" pitchFamily="34" charset="0"/>
              <a:cs typeface="Calibri" pitchFamily="34" charset="0"/>
            </a:rPr>
            <a:t>, </a:t>
          </a:r>
          <a:r>
            <a:rPr lang="en-US" sz="1600" dirty="0" smtClean="0">
              <a:latin typeface="Courier New" pitchFamily="49" charset="0"/>
              <a:cs typeface="Courier New" pitchFamily="49" charset="0"/>
            </a:rPr>
            <a:t>Smith</a:t>
          </a:r>
          <a:r>
            <a:rPr lang="en-US" sz="1600" dirty="0" smtClean="0">
              <a:latin typeface="Calibri" pitchFamily="34" charset="0"/>
              <a:cs typeface="Calibri" pitchFamily="34" charset="0"/>
            </a:rPr>
            <a:t>, and </a:t>
          </a:r>
          <a:r>
            <a:rPr lang="en-US" sz="1600" dirty="0" smtClean="0">
              <a:latin typeface="Courier New" pitchFamily="49" charset="0"/>
              <a:cs typeface="Courier New" pitchFamily="49" charset="0"/>
            </a:rPr>
            <a:t>Manager</a:t>
          </a:r>
          <a:r>
            <a:rPr lang="en-US" sz="1600" dirty="0" smtClean="0">
              <a:latin typeface="Calibri" pitchFamily="34" charset="0"/>
              <a:cs typeface="Calibri" pitchFamily="34" charset="0"/>
            </a:rPr>
            <a:t> in the </a:t>
          </a:r>
          <a:r>
            <a:rPr lang="en-US" sz="1600" b="1" dirty="0" smtClean="0">
              <a:latin typeface="Calibri" pitchFamily="34" charset="0"/>
              <a:cs typeface="Calibri" pitchFamily="34" charset="0"/>
            </a:rPr>
            <a:t>Arguments</a:t>
          </a:r>
          <a:r>
            <a:rPr lang="en-US" sz="1600" dirty="0" smtClean="0">
              <a:latin typeface="Calibri" pitchFamily="34" charset="0"/>
              <a:cs typeface="Calibri" pitchFamily="34" charset="0"/>
            </a:rPr>
            <a:t> box as shown in the following figure:</a:t>
          </a:r>
          <a:endParaRPr lang="en-IN" sz="1600" dirty="0">
            <a:latin typeface="Calibri" pitchFamily="34" charset="0"/>
            <a:cs typeface="Calibri" pitchFamily="34" charset="0"/>
          </a:endParaRPr>
        </a:p>
      </dgm:t>
    </dgm:pt>
    <dgm:pt modelId="{54F9D458-0869-4A3F-8896-CD25D14874EC}" type="parTrans" cxnId="{D2555C85-E236-4D8E-B9A9-02302C807918}">
      <dgm:prSet/>
      <dgm:spPr/>
      <dgm:t>
        <a:bodyPr/>
        <a:lstStyle/>
        <a:p>
          <a:endParaRPr lang="en-IN"/>
        </a:p>
      </dgm:t>
    </dgm:pt>
    <dgm:pt modelId="{A9962BBE-8A9C-4386-B639-F3CE41644668}" type="sibTrans" cxnId="{D2555C85-E236-4D8E-B9A9-02302C807918}">
      <dgm:prSet/>
      <dgm:spPr/>
      <dgm:t>
        <a:bodyPr/>
        <a:lstStyle/>
        <a:p>
          <a:endParaRPr lang="en-IN"/>
        </a:p>
      </dgm:t>
    </dgm:pt>
    <dgm:pt modelId="{5F853222-32E8-4EEA-9889-F2C557FAEA71}" type="pres">
      <dgm:prSet presAssocID="{0E71EF99-BC11-47B0-8831-B51F9C5F6F0C}" presName="linearFlow" presStyleCnt="0">
        <dgm:presLayoutVars>
          <dgm:dir/>
          <dgm:animLvl val="lvl"/>
          <dgm:resizeHandles val="exact"/>
        </dgm:presLayoutVars>
      </dgm:prSet>
      <dgm:spPr/>
      <dgm:t>
        <a:bodyPr/>
        <a:lstStyle/>
        <a:p>
          <a:endParaRPr lang="en-IN"/>
        </a:p>
      </dgm:t>
    </dgm:pt>
    <dgm:pt modelId="{1B30553C-D39C-4F46-8893-7B3137B02F5B}" type="pres">
      <dgm:prSet presAssocID="{FB30BB82-62B6-4C7F-A588-56269CF23507}" presName="composite" presStyleCnt="0"/>
      <dgm:spPr/>
    </dgm:pt>
    <dgm:pt modelId="{CC64341B-5B77-4C3C-A125-490245E45573}" type="pres">
      <dgm:prSet presAssocID="{FB30BB82-62B6-4C7F-A588-56269CF23507}" presName="parentText" presStyleLbl="alignNode1" presStyleIdx="0" presStyleCnt="1">
        <dgm:presLayoutVars>
          <dgm:chMax val="1"/>
          <dgm:bulletEnabled val="1"/>
        </dgm:presLayoutVars>
      </dgm:prSet>
      <dgm:spPr/>
      <dgm:t>
        <a:bodyPr/>
        <a:lstStyle/>
        <a:p>
          <a:endParaRPr lang="en-IN"/>
        </a:p>
      </dgm:t>
    </dgm:pt>
    <dgm:pt modelId="{BEBA01B6-5951-44BE-9030-3C2626CDD713}" type="pres">
      <dgm:prSet presAssocID="{FB30BB82-62B6-4C7F-A588-56269CF23507}" presName="descendantText" presStyleLbl="alignAcc1" presStyleIdx="0" presStyleCnt="1">
        <dgm:presLayoutVars>
          <dgm:bulletEnabled val="1"/>
        </dgm:presLayoutVars>
      </dgm:prSet>
      <dgm:spPr/>
      <dgm:t>
        <a:bodyPr/>
        <a:lstStyle/>
        <a:p>
          <a:endParaRPr lang="en-IN"/>
        </a:p>
      </dgm:t>
    </dgm:pt>
  </dgm:ptLst>
  <dgm:cxnLst>
    <dgm:cxn modelId="{DCDD94EF-A0C4-471E-B8EC-0F360CA1DCE2}" type="presOf" srcId="{B7BB5EE5-5D22-4303-AB09-0BC54AF2DF10}" destId="{BEBA01B6-5951-44BE-9030-3C2626CDD713}" srcOrd="0" destOrd="0" presId="urn:microsoft.com/office/officeart/2005/8/layout/chevron2"/>
    <dgm:cxn modelId="{C53EED71-CF43-4AD3-8F9F-FAA7AF4F44AE}" type="presOf" srcId="{0E71EF99-BC11-47B0-8831-B51F9C5F6F0C}" destId="{5F853222-32E8-4EEA-9889-F2C557FAEA71}" srcOrd="0" destOrd="0" presId="urn:microsoft.com/office/officeart/2005/8/layout/chevron2"/>
    <dgm:cxn modelId="{64DB32A3-371C-445A-BD77-9FBFB894E45C}" srcId="{0E71EF99-BC11-47B0-8831-B51F9C5F6F0C}" destId="{FB30BB82-62B6-4C7F-A588-56269CF23507}" srcOrd="0" destOrd="0" parTransId="{ACD9FD25-7799-4AD8-9FE1-2F9DB3856ED8}" sibTransId="{D2FD2C01-4659-46B2-886D-26245A1F528C}"/>
    <dgm:cxn modelId="{1C5BE22F-D4F2-4E52-95F2-E266A687810E}" type="presOf" srcId="{FB30BB82-62B6-4C7F-A588-56269CF23507}" destId="{CC64341B-5B77-4C3C-A125-490245E45573}" srcOrd="0" destOrd="0" presId="urn:microsoft.com/office/officeart/2005/8/layout/chevron2"/>
    <dgm:cxn modelId="{D2555C85-E236-4D8E-B9A9-02302C807918}" srcId="{FB30BB82-62B6-4C7F-A588-56269CF23507}" destId="{B7BB5EE5-5D22-4303-AB09-0BC54AF2DF10}" srcOrd="0" destOrd="0" parTransId="{54F9D458-0869-4A3F-8896-CD25D14874EC}" sibTransId="{A9962BBE-8A9C-4386-B639-F3CE41644668}"/>
    <dgm:cxn modelId="{FE6BD546-C745-4E29-BFD8-9DC8D413F9EC}" type="presParOf" srcId="{5F853222-32E8-4EEA-9889-F2C557FAEA71}" destId="{1B30553C-D39C-4F46-8893-7B3137B02F5B}" srcOrd="0" destOrd="0" presId="urn:microsoft.com/office/officeart/2005/8/layout/chevron2"/>
    <dgm:cxn modelId="{06DDFDB9-E6C3-4DB9-AE3B-1D55F0FAE77E}" type="presParOf" srcId="{1B30553C-D39C-4F46-8893-7B3137B02F5B}" destId="{CC64341B-5B77-4C3C-A125-490245E45573}" srcOrd="0" destOrd="0" presId="urn:microsoft.com/office/officeart/2005/8/layout/chevron2"/>
    <dgm:cxn modelId="{F911EB3A-C271-4E1C-BD31-D3447147EBDC}" type="presParOf" srcId="{1B30553C-D39C-4F46-8893-7B3137B02F5B}" destId="{BEBA01B6-5951-44BE-9030-3C2626CDD713}" srcOrd="1" destOrd="0" presId="urn:microsoft.com/office/officeart/2005/8/layout/chevron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0E71EF99-BC11-47B0-8831-B51F9C5F6F0C}" type="doc">
      <dgm:prSet loTypeId="urn:microsoft.com/office/officeart/2005/8/layout/chevron2" loCatId="list" qsTypeId="urn:microsoft.com/office/officeart/2005/8/quickstyle/simple1" qsCatId="simple" csTypeId="urn:microsoft.com/office/officeart/2005/8/colors/colorful1" csCatId="colorful" phldr="1"/>
      <dgm:spPr/>
      <dgm:t>
        <a:bodyPr/>
        <a:lstStyle/>
        <a:p>
          <a:endParaRPr lang="en-IN"/>
        </a:p>
      </dgm:t>
    </dgm:pt>
    <dgm:pt modelId="{FB30BB82-62B6-4C7F-A588-56269CF23507}">
      <dgm:prSet phldrT="[Text]" custT="1"/>
      <dgm:spPr/>
      <dgm:t>
        <a:bodyPr/>
        <a:lstStyle/>
        <a:p>
          <a:r>
            <a:rPr lang="en-IN" sz="2000" b="1" dirty="0" smtClean="0">
              <a:latin typeface="Calibri" pitchFamily="34" charset="0"/>
              <a:cs typeface="Calibri" pitchFamily="34" charset="0"/>
            </a:rPr>
            <a:t>4</a:t>
          </a:r>
          <a:endParaRPr lang="en-IN" sz="2000" b="1" dirty="0">
            <a:latin typeface="Calibri" pitchFamily="34" charset="0"/>
            <a:cs typeface="Calibri" pitchFamily="34" charset="0"/>
          </a:endParaRPr>
        </a:p>
      </dgm:t>
    </dgm:pt>
    <dgm:pt modelId="{ACD9FD25-7799-4AD8-9FE1-2F9DB3856ED8}" type="parTrans" cxnId="{64DB32A3-371C-445A-BD77-9FBFB894E45C}">
      <dgm:prSet/>
      <dgm:spPr/>
      <dgm:t>
        <a:bodyPr/>
        <a:lstStyle/>
        <a:p>
          <a:endParaRPr lang="en-IN"/>
        </a:p>
      </dgm:t>
    </dgm:pt>
    <dgm:pt modelId="{D2FD2C01-4659-46B2-886D-26245A1F528C}" type="sibTrans" cxnId="{64DB32A3-371C-445A-BD77-9FBFB894E45C}">
      <dgm:prSet/>
      <dgm:spPr/>
      <dgm:t>
        <a:bodyPr/>
        <a:lstStyle/>
        <a:p>
          <a:endParaRPr lang="en-IN"/>
        </a:p>
      </dgm:t>
    </dgm:pt>
    <dgm:pt modelId="{B7BB5EE5-5D22-4303-AB09-0BC54AF2DF10}">
      <dgm:prSet phldrT="[Text]" custT="1"/>
      <dgm:spPr/>
      <dgm:t>
        <a:bodyPr/>
        <a:lstStyle/>
        <a:p>
          <a:pPr marL="228600" indent="-228600"/>
          <a:r>
            <a:rPr lang="en-US" sz="1600" dirty="0" smtClean="0">
              <a:latin typeface="Calibri" pitchFamily="34" charset="0"/>
              <a:cs typeface="Calibri" pitchFamily="34" charset="0"/>
            </a:rPr>
            <a:t>Click </a:t>
          </a:r>
          <a:r>
            <a:rPr lang="en-US" sz="1600" b="1" dirty="0" smtClean="0">
              <a:latin typeface="Calibri" pitchFamily="34" charset="0"/>
              <a:cs typeface="Calibri" pitchFamily="34" charset="0"/>
            </a:rPr>
            <a:t>OK</a:t>
          </a:r>
          <a:r>
            <a:rPr lang="en-US" sz="1600" dirty="0" smtClean="0">
              <a:latin typeface="Calibri" pitchFamily="34" charset="0"/>
              <a:cs typeface="Calibri" pitchFamily="34" charset="0"/>
            </a:rPr>
            <a:t> to close the </a:t>
          </a:r>
          <a:r>
            <a:rPr lang="en-US" sz="1600" b="1" dirty="0" smtClean="0">
              <a:latin typeface="Calibri" pitchFamily="34" charset="0"/>
              <a:cs typeface="Calibri" pitchFamily="34" charset="0"/>
            </a:rPr>
            <a:t>Project Properties</a:t>
          </a:r>
          <a:r>
            <a:rPr lang="en-US" sz="1600" dirty="0" smtClean="0">
              <a:latin typeface="Calibri" pitchFamily="34" charset="0"/>
              <a:cs typeface="Calibri" pitchFamily="34" charset="0"/>
            </a:rPr>
            <a:t> dialog box.</a:t>
          </a:r>
          <a:endParaRPr lang="en-IN" sz="1600" dirty="0">
            <a:latin typeface="Calibri" pitchFamily="34" charset="0"/>
            <a:cs typeface="Calibri" pitchFamily="34" charset="0"/>
          </a:endParaRPr>
        </a:p>
      </dgm:t>
    </dgm:pt>
    <dgm:pt modelId="{54F9D458-0869-4A3F-8896-CD25D14874EC}" type="parTrans" cxnId="{D2555C85-E236-4D8E-B9A9-02302C807918}">
      <dgm:prSet/>
      <dgm:spPr/>
      <dgm:t>
        <a:bodyPr/>
        <a:lstStyle/>
        <a:p>
          <a:endParaRPr lang="en-IN"/>
        </a:p>
      </dgm:t>
    </dgm:pt>
    <dgm:pt modelId="{A9962BBE-8A9C-4386-B639-F3CE41644668}" type="sibTrans" cxnId="{D2555C85-E236-4D8E-B9A9-02302C807918}">
      <dgm:prSet/>
      <dgm:spPr/>
      <dgm:t>
        <a:bodyPr/>
        <a:lstStyle/>
        <a:p>
          <a:endParaRPr lang="en-IN"/>
        </a:p>
      </dgm:t>
    </dgm:pt>
    <dgm:pt modelId="{C47F5C0E-480E-4857-8EA5-80698EF7B449}">
      <dgm:prSet phldrT="[Text]" custT="1"/>
      <dgm:spPr/>
      <dgm:t>
        <a:bodyPr/>
        <a:lstStyle/>
        <a:p>
          <a:r>
            <a:rPr lang="en-IN" sz="2000" b="1" dirty="0" smtClean="0">
              <a:latin typeface="Calibri" pitchFamily="34" charset="0"/>
              <a:cs typeface="Calibri" pitchFamily="34" charset="0"/>
            </a:rPr>
            <a:t>5</a:t>
          </a:r>
          <a:endParaRPr lang="en-IN" sz="2000" b="1" dirty="0">
            <a:latin typeface="Calibri" pitchFamily="34" charset="0"/>
            <a:cs typeface="Calibri" pitchFamily="34" charset="0"/>
          </a:endParaRPr>
        </a:p>
      </dgm:t>
    </dgm:pt>
    <dgm:pt modelId="{D8E7ABFA-B6F0-46A6-B696-8DEF4691A100}" type="parTrans" cxnId="{7B4B6998-A6F0-4C01-AD09-ADD5529F5A85}">
      <dgm:prSet/>
      <dgm:spPr/>
      <dgm:t>
        <a:bodyPr/>
        <a:lstStyle/>
        <a:p>
          <a:endParaRPr lang="en-IN"/>
        </a:p>
      </dgm:t>
    </dgm:pt>
    <dgm:pt modelId="{1324405A-5E9F-4BD7-9078-542F171E5B3A}" type="sibTrans" cxnId="{7B4B6998-A6F0-4C01-AD09-ADD5529F5A85}">
      <dgm:prSet/>
      <dgm:spPr/>
      <dgm:t>
        <a:bodyPr/>
        <a:lstStyle/>
        <a:p>
          <a:endParaRPr lang="en-IN"/>
        </a:p>
      </dgm:t>
    </dgm:pt>
    <dgm:pt modelId="{7C3BA12F-9A0D-4E20-9A47-C2A1B7DC1BC1}">
      <dgm:prSet phldrT="[Text]" custT="1"/>
      <dgm:spPr/>
      <dgm:t>
        <a:bodyPr/>
        <a:lstStyle/>
        <a:p>
          <a:pPr marL="228600" indent="-228600"/>
          <a:r>
            <a:rPr lang="en-US" sz="1600" dirty="0" smtClean="0">
              <a:latin typeface="Calibri" pitchFamily="34" charset="0"/>
              <a:cs typeface="Calibri" pitchFamily="34" charset="0"/>
            </a:rPr>
            <a:t>Click </a:t>
          </a:r>
          <a:r>
            <a:rPr lang="en-US" sz="1600" b="1" dirty="0" smtClean="0">
              <a:latin typeface="Calibri" pitchFamily="34" charset="0"/>
              <a:cs typeface="Calibri" pitchFamily="34" charset="0"/>
            </a:rPr>
            <a:t>Run</a:t>
          </a:r>
          <a:r>
            <a:rPr lang="en-US" sz="1600" dirty="0" smtClean="0">
              <a:latin typeface="Calibri" pitchFamily="34" charset="0"/>
              <a:cs typeface="Calibri" pitchFamily="34" charset="0"/>
            </a:rPr>
            <a:t> on the toolbar or press </a:t>
          </a:r>
          <a:r>
            <a:rPr lang="en-US" sz="1600" b="1" dirty="0" smtClean="0">
              <a:latin typeface="Calibri" pitchFamily="34" charset="0"/>
              <a:cs typeface="Calibri" pitchFamily="34" charset="0"/>
            </a:rPr>
            <a:t>F6</a:t>
          </a:r>
          <a:r>
            <a:rPr lang="en-US" sz="1600" dirty="0" smtClean="0">
              <a:latin typeface="Calibri" pitchFamily="34" charset="0"/>
              <a:cs typeface="Calibri" pitchFamily="34" charset="0"/>
            </a:rPr>
            <a:t>. </a:t>
          </a:r>
          <a:endParaRPr lang="en-IN" sz="1600" dirty="0">
            <a:latin typeface="Calibri" pitchFamily="34" charset="0"/>
            <a:cs typeface="Calibri" pitchFamily="34" charset="0"/>
          </a:endParaRPr>
        </a:p>
      </dgm:t>
    </dgm:pt>
    <dgm:pt modelId="{1E3A6946-1FE7-4FCC-B612-C1DCD6B8CE6C}" type="parTrans" cxnId="{283CCC20-5CCA-4054-95F9-4C4671860A77}">
      <dgm:prSet/>
      <dgm:spPr/>
      <dgm:t>
        <a:bodyPr/>
        <a:lstStyle/>
        <a:p>
          <a:endParaRPr lang="en-IN"/>
        </a:p>
      </dgm:t>
    </dgm:pt>
    <dgm:pt modelId="{19B0A59F-9F6A-4FA2-A53D-C59E5F4D8D1E}" type="sibTrans" cxnId="{283CCC20-5CCA-4054-95F9-4C4671860A77}">
      <dgm:prSet/>
      <dgm:spPr/>
      <dgm:t>
        <a:bodyPr/>
        <a:lstStyle/>
        <a:p>
          <a:endParaRPr lang="en-IN"/>
        </a:p>
      </dgm:t>
    </dgm:pt>
    <dgm:pt modelId="{35913249-BF73-4C53-AC54-A0C7BF849239}">
      <dgm:prSet phldrT="[Text]" custT="1"/>
      <dgm:spPr/>
      <dgm:t>
        <a:bodyPr/>
        <a:lstStyle/>
        <a:p>
          <a:pPr marL="228600" indent="-228600"/>
          <a:r>
            <a:rPr lang="en-US" sz="1600" dirty="0" smtClean="0">
              <a:latin typeface="Calibri" pitchFamily="34" charset="0"/>
              <a:cs typeface="Calibri" pitchFamily="34" charset="0"/>
            </a:rPr>
            <a:t>The command line arguments are supplied to the </a:t>
          </a:r>
          <a:r>
            <a:rPr lang="en-US" sz="1600" dirty="0" smtClean="0">
              <a:latin typeface="Courier New" pitchFamily="49" charset="0"/>
              <a:cs typeface="Courier New" pitchFamily="49" charset="0"/>
            </a:rPr>
            <a:t>main()</a:t>
          </a:r>
          <a:r>
            <a:rPr lang="en-US" sz="1600" dirty="0" smtClean="0">
              <a:latin typeface="Calibri" pitchFamily="34" charset="0"/>
              <a:cs typeface="Calibri" pitchFamily="34" charset="0"/>
            </a:rPr>
            <a:t> method and printed as shown in the following figure:</a:t>
          </a:r>
          <a:endParaRPr lang="en-IN" sz="1600" dirty="0">
            <a:latin typeface="Calibri" pitchFamily="34" charset="0"/>
            <a:cs typeface="Calibri" pitchFamily="34" charset="0"/>
          </a:endParaRPr>
        </a:p>
      </dgm:t>
    </dgm:pt>
    <dgm:pt modelId="{EED6A6E2-9BCF-408F-AA9C-7693DF5220D6}" type="parTrans" cxnId="{D760EAA7-9252-4AE6-B232-F18818060B6C}">
      <dgm:prSet/>
      <dgm:spPr/>
      <dgm:t>
        <a:bodyPr/>
        <a:lstStyle/>
        <a:p>
          <a:endParaRPr lang="en-US"/>
        </a:p>
      </dgm:t>
    </dgm:pt>
    <dgm:pt modelId="{AB22A3C6-536D-45CF-A151-A97B9E8C5702}" type="sibTrans" cxnId="{D760EAA7-9252-4AE6-B232-F18818060B6C}">
      <dgm:prSet/>
      <dgm:spPr/>
      <dgm:t>
        <a:bodyPr/>
        <a:lstStyle/>
        <a:p>
          <a:endParaRPr lang="en-US"/>
        </a:p>
      </dgm:t>
    </dgm:pt>
    <dgm:pt modelId="{5F853222-32E8-4EEA-9889-F2C557FAEA71}" type="pres">
      <dgm:prSet presAssocID="{0E71EF99-BC11-47B0-8831-B51F9C5F6F0C}" presName="linearFlow" presStyleCnt="0">
        <dgm:presLayoutVars>
          <dgm:dir/>
          <dgm:animLvl val="lvl"/>
          <dgm:resizeHandles val="exact"/>
        </dgm:presLayoutVars>
      </dgm:prSet>
      <dgm:spPr/>
      <dgm:t>
        <a:bodyPr/>
        <a:lstStyle/>
        <a:p>
          <a:endParaRPr lang="en-IN"/>
        </a:p>
      </dgm:t>
    </dgm:pt>
    <dgm:pt modelId="{1B30553C-D39C-4F46-8893-7B3137B02F5B}" type="pres">
      <dgm:prSet presAssocID="{FB30BB82-62B6-4C7F-A588-56269CF23507}" presName="composite" presStyleCnt="0"/>
      <dgm:spPr/>
    </dgm:pt>
    <dgm:pt modelId="{CC64341B-5B77-4C3C-A125-490245E45573}" type="pres">
      <dgm:prSet presAssocID="{FB30BB82-62B6-4C7F-A588-56269CF23507}" presName="parentText" presStyleLbl="alignNode1" presStyleIdx="0" presStyleCnt="2">
        <dgm:presLayoutVars>
          <dgm:chMax val="1"/>
          <dgm:bulletEnabled val="1"/>
        </dgm:presLayoutVars>
      </dgm:prSet>
      <dgm:spPr/>
      <dgm:t>
        <a:bodyPr/>
        <a:lstStyle/>
        <a:p>
          <a:endParaRPr lang="en-IN"/>
        </a:p>
      </dgm:t>
    </dgm:pt>
    <dgm:pt modelId="{BEBA01B6-5951-44BE-9030-3C2626CDD713}" type="pres">
      <dgm:prSet presAssocID="{FB30BB82-62B6-4C7F-A588-56269CF23507}" presName="descendantText" presStyleLbl="alignAcc1" presStyleIdx="0" presStyleCnt="2">
        <dgm:presLayoutVars>
          <dgm:bulletEnabled val="1"/>
        </dgm:presLayoutVars>
      </dgm:prSet>
      <dgm:spPr/>
      <dgm:t>
        <a:bodyPr/>
        <a:lstStyle/>
        <a:p>
          <a:endParaRPr lang="en-IN"/>
        </a:p>
      </dgm:t>
    </dgm:pt>
    <dgm:pt modelId="{03968F23-E314-42B7-ADFA-33C1EFCF901C}" type="pres">
      <dgm:prSet presAssocID="{D2FD2C01-4659-46B2-886D-26245A1F528C}" presName="sp" presStyleCnt="0"/>
      <dgm:spPr/>
    </dgm:pt>
    <dgm:pt modelId="{EBF94501-07FB-465E-862C-2860ECCFE699}" type="pres">
      <dgm:prSet presAssocID="{C47F5C0E-480E-4857-8EA5-80698EF7B449}" presName="composite" presStyleCnt="0"/>
      <dgm:spPr/>
    </dgm:pt>
    <dgm:pt modelId="{1166A8A4-1813-4D44-9BFB-92CDEBDAD00B}" type="pres">
      <dgm:prSet presAssocID="{C47F5C0E-480E-4857-8EA5-80698EF7B449}" presName="parentText" presStyleLbl="alignNode1" presStyleIdx="1" presStyleCnt="2">
        <dgm:presLayoutVars>
          <dgm:chMax val="1"/>
          <dgm:bulletEnabled val="1"/>
        </dgm:presLayoutVars>
      </dgm:prSet>
      <dgm:spPr/>
      <dgm:t>
        <a:bodyPr/>
        <a:lstStyle/>
        <a:p>
          <a:endParaRPr lang="en-IN"/>
        </a:p>
      </dgm:t>
    </dgm:pt>
    <dgm:pt modelId="{127813E7-74B9-4DA5-84E0-D6A5D3831C71}" type="pres">
      <dgm:prSet presAssocID="{C47F5C0E-480E-4857-8EA5-80698EF7B449}" presName="descendantText" presStyleLbl="alignAcc1" presStyleIdx="1" presStyleCnt="2">
        <dgm:presLayoutVars>
          <dgm:bulletEnabled val="1"/>
        </dgm:presLayoutVars>
      </dgm:prSet>
      <dgm:spPr/>
      <dgm:t>
        <a:bodyPr/>
        <a:lstStyle/>
        <a:p>
          <a:endParaRPr lang="en-IN"/>
        </a:p>
      </dgm:t>
    </dgm:pt>
  </dgm:ptLst>
  <dgm:cxnLst>
    <dgm:cxn modelId="{7B4B6998-A6F0-4C01-AD09-ADD5529F5A85}" srcId="{0E71EF99-BC11-47B0-8831-B51F9C5F6F0C}" destId="{C47F5C0E-480E-4857-8EA5-80698EF7B449}" srcOrd="1" destOrd="0" parTransId="{D8E7ABFA-B6F0-46A6-B696-8DEF4691A100}" sibTransId="{1324405A-5E9F-4BD7-9078-542F171E5B3A}"/>
    <dgm:cxn modelId="{283CCC20-5CCA-4054-95F9-4C4671860A77}" srcId="{C47F5C0E-480E-4857-8EA5-80698EF7B449}" destId="{7C3BA12F-9A0D-4E20-9A47-C2A1B7DC1BC1}" srcOrd="0" destOrd="0" parTransId="{1E3A6946-1FE7-4FCC-B612-C1DCD6B8CE6C}" sibTransId="{19B0A59F-9F6A-4FA2-A53D-C59E5F4D8D1E}"/>
    <dgm:cxn modelId="{BC3437A7-86B1-4B92-9C47-B30C27AAB721}" type="presOf" srcId="{0E71EF99-BC11-47B0-8831-B51F9C5F6F0C}" destId="{5F853222-32E8-4EEA-9889-F2C557FAEA71}" srcOrd="0" destOrd="0" presId="urn:microsoft.com/office/officeart/2005/8/layout/chevron2"/>
    <dgm:cxn modelId="{496B8B6E-06B2-4F33-8891-A9E6F8BDEA91}" type="presOf" srcId="{FB30BB82-62B6-4C7F-A588-56269CF23507}" destId="{CC64341B-5B77-4C3C-A125-490245E45573}" srcOrd="0" destOrd="0" presId="urn:microsoft.com/office/officeart/2005/8/layout/chevron2"/>
    <dgm:cxn modelId="{D2555C85-E236-4D8E-B9A9-02302C807918}" srcId="{FB30BB82-62B6-4C7F-A588-56269CF23507}" destId="{B7BB5EE5-5D22-4303-AB09-0BC54AF2DF10}" srcOrd="0" destOrd="0" parTransId="{54F9D458-0869-4A3F-8896-CD25D14874EC}" sibTransId="{A9962BBE-8A9C-4386-B639-F3CE41644668}"/>
    <dgm:cxn modelId="{51651E03-EBF1-4F85-A5A7-3CEC2E7F303C}" type="presOf" srcId="{B7BB5EE5-5D22-4303-AB09-0BC54AF2DF10}" destId="{BEBA01B6-5951-44BE-9030-3C2626CDD713}" srcOrd="0" destOrd="0" presId="urn:microsoft.com/office/officeart/2005/8/layout/chevron2"/>
    <dgm:cxn modelId="{64DB32A3-371C-445A-BD77-9FBFB894E45C}" srcId="{0E71EF99-BC11-47B0-8831-B51F9C5F6F0C}" destId="{FB30BB82-62B6-4C7F-A588-56269CF23507}" srcOrd="0" destOrd="0" parTransId="{ACD9FD25-7799-4AD8-9FE1-2F9DB3856ED8}" sibTransId="{D2FD2C01-4659-46B2-886D-26245A1F528C}"/>
    <dgm:cxn modelId="{576D4A4B-3C74-4410-8D4A-F6ACBC778CEC}" type="presOf" srcId="{C47F5C0E-480E-4857-8EA5-80698EF7B449}" destId="{1166A8A4-1813-4D44-9BFB-92CDEBDAD00B}" srcOrd="0" destOrd="0" presId="urn:microsoft.com/office/officeart/2005/8/layout/chevron2"/>
    <dgm:cxn modelId="{906CFBF6-A94B-4419-B2D6-F4E6C2A011BB}" type="presOf" srcId="{35913249-BF73-4C53-AC54-A0C7BF849239}" destId="{127813E7-74B9-4DA5-84E0-D6A5D3831C71}" srcOrd="0" destOrd="1" presId="urn:microsoft.com/office/officeart/2005/8/layout/chevron2"/>
    <dgm:cxn modelId="{D760EAA7-9252-4AE6-B232-F18818060B6C}" srcId="{C47F5C0E-480E-4857-8EA5-80698EF7B449}" destId="{35913249-BF73-4C53-AC54-A0C7BF849239}" srcOrd="1" destOrd="0" parTransId="{EED6A6E2-9BCF-408F-AA9C-7693DF5220D6}" sibTransId="{AB22A3C6-536D-45CF-A151-A97B9E8C5702}"/>
    <dgm:cxn modelId="{FBE26E09-7798-4574-85BA-88BFC9E3C912}" type="presOf" srcId="{7C3BA12F-9A0D-4E20-9A47-C2A1B7DC1BC1}" destId="{127813E7-74B9-4DA5-84E0-D6A5D3831C71}" srcOrd="0" destOrd="0" presId="urn:microsoft.com/office/officeart/2005/8/layout/chevron2"/>
    <dgm:cxn modelId="{294F8779-BE6F-417E-8778-EEC04BD8DDE7}" type="presParOf" srcId="{5F853222-32E8-4EEA-9889-F2C557FAEA71}" destId="{1B30553C-D39C-4F46-8893-7B3137B02F5B}" srcOrd="0" destOrd="0" presId="urn:microsoft.com/office/officeart/2005/8/layout/chevron2"/>
    <dgm:cxn modelId="{BB1FCE7C-ED4E-4DC4-A15B-144B2A83017B}" type="presParOf" srcId="{1B30553C-D39C-4F46-8893-7B3137B02F5B}" destId="{CC64341B-5B77-4C3C-A125-490245E45573}" srcOrd="0" destOrd="0" presId="urn:microsoft.com/office/officeart/2005/8/layout/chevron2"/>
    <dgm:cxn modelId="{F926277E-05C4-42D1-8E4C-AFE000AA159D}" type="presParOf" srcId="{1B30553C-D39C-4F46-8893-7B3137B02F5B}" destId="{BEBA01B6-5951-44BE-9030-3C2626CDD713}" srcOrd="1" destOrd="0" presId="urn:microsoft.com/office/officeart/2005/8/layout/chevron2"/>
    <dgm:cxn modelId="{D77974E8-22D0-4334-B1A5-00BC8730EA08}" type="presParOf" srcId="{5F853222-32E8-4EEA-9889-F2C557FAEA71}" destId="{03968F23-E314-42B7-ADFA-33C1EFCF901C}" srcOrd="1" destOrd="0" presId="urn:microsoft.com/office/officeart/2005/8/layout/chevron2"/>
    <dgm:cxn modelId="{05158746-5154-4B76-BDF5-360D00594E17}" type="presParOf" srcId="{5F853222-32E8-4EEA-9889-F2C557FAEA71}" destId="{EBF94501-07FB-465E-862C-2860ECCFE699}" srcOrd="2" destOrd="0" presId="urn:microsoft.com/office/officeart/2005/8/layout/chevron2"/>
    <dgm:cxn modelId="{ABFC1441-A295-4E54-B5EB-8CFF2B791FDD}" type="presParOf" srcId="{EBF94501-07FB-465E-862C-2860ECCFE699}" destId="{1166A8A4-1813-4D44-9BFB-92CDEBDAD00B}" srcOrd="0" destOrd="0" presId="urn:microsoft.com/office/officeart/2005/8/layout/chevron2"/>
    <dgm:cxn modelId="{F00102BC-0525-4605-B841-637774DF3B2B}" type="presParOf" srcId="{EBF94501-07FB-465E-862C-2860ECCFE699}" destId="{127813E7-74B9-4DA5-84E0-D6A5D3831C71}" srcOrd="1" destOrd="0" presId="urn:microsoft.com/office/officeart/2005/8/layout/chevron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77C6A721-0D40-49DF-9896-538D015E2C22}" type="doc">
      <dgm:prSet loTypeId="urn:microsoft.com/office/officeart/2005/8/layout/list1" loCatId="list" qsTypeId="urn:microsoft.com/office/officeart/2005/8/quickstyle/3d3" qsCatId="3D" csTypeId="urn:microsoft.com/office/officeart/2005/8/colors/colorful2" csCatId="colorful" phldr="1"/>
      <dgm:spPr/>
      <dgm:t>
        <a:bodyPr/>
        <a:lstStyle/>
        <a:p>
          <a:endParaRPr lang="en-IN"/>
        </a:p>
      </dgm:t>
    </dgm:pt>
    <dgm:pt modelId="{8A9CBDE3-943D-44B1-AA3B-2C775C191735}">
      <dgm:prSet phldrT="[Text]" custT="1"/>
      <dgm:spPr/>
      <dgm:t>
        <a:bodyPr/>
        <a:lstStyle/>
        <a:p>
          <a:r>
            <a:rPr lang="en-US" sz="1600" b="0" dirty="0" err="1" smtClean="0">
              <a:latin typeface="Courier New" pitchFamily="49" charset="0"/>
              <a:cs typeface="Courier New" pitchFamily="49" charset="0"/>
            </a:rPr>
            <a:t>valueOf</a:t>
          </a:r>
          <a:r>
            <a:rPr lang="en-US" sz="1600" b="0" dirty="0" smtClean="0">
              <a:latin typeface="Courier New" pitchFamily="49" charset="0"/>
              <a:cs typeface="Courier New" pitchFamily="49" charset="0"/>
            </a:rPr>
            <a:t>()</a:t>
          </a:r>
          <a:endParaRPr lang="en-IN" sz="1600" b="0" dirty="0">
            <a:latin typeface="Courier New" pitchFamily="49" charset="0"/>
            <a:cs typeface="Courier New" pitchFamily="49" charset="0"/>
          </a:endParaRPr>
        </a:p>
      </dgm:t>
    </dgm:pt>
    <dgm:pt modelId="{47F20488-F57B-4EAA-AC28-0E61598F5785}" type="parTrans" cxnId="{3C413642-3007-4C9A-A71A-5BF29F80749E}">
      <dgm:prSet/>
      <dgm:spPr/>
      <dgm:t>
        <a:bodyPr/>
        <a:lstStyle/>
        <a:p>
          <a:endParaRPr lang="en-IN"/>
        </a:p>
      </dgm:t>
    </dgm:pt>
    <dgm:pt modelId="{4BE0501D-50E8-49B5-950C-96E7596EBD91}" type="sibTrans" cxnId="{3C413642-3007-4C9A-A71A-5BF29F80749E}">
      <dgm:prSet/>
      <dgm:spPr/>
      <dgm:t>
        <a:bodyPr/>
        <a:lstStyle/>
        <a:p>
          <a:endParaRPr lang="en-IN"/>
        </a:p>
      </dgm:t>
    </dgm:pt>
    <dgm:pt modelId="{9FC1ADC8-7F36-47E7-B130-C3A42FC82872}">
      <dgm:prSet custT="1"/>
      <dgm:spPr/>
      <dgm:t>
        <a:bodyPr/>
        <a:lstStyle/>
        <a:p>
          <a:pPr marL="114300" indent="-114300"/>
          <a:r>
            <a:rPr lang="en-US" sz="1600" dirty="0" smtClean="0">
              <a:latin typeface="Calibri" pitchFamily="34" charset="0"/>
              <a:cs typeface="Calibri" pitchFamily="34" charset="0"/>
            </a:rPr>
            <a:t>The </a:t>
          </a:r>
          <a:r>
            <a:rPr lang="en-US" sz="1600" dirty="0" err="1" smtClean="0">
              <a:latin typeface="Courier New" pitchFamily="49" charset="0"/>
              <a:cs typeface="Courier New" pitchFamily="49" charset="0"/>
            </a:rPr>
            <a:t>valueOf</a:t>
          </a:r>
          <a:r>
            <a:rPr lang="en-US" sz="1600" dirty="0" smtClean="0">
              <a:latin typeface="Courier New" pitchFamily="49" charset="0"/>
              <a:cs typeface="Courier New" pitchFamily="49" charset="0"/>
            </a:rPr>
            <a:t>()</a:t>
          </a:r>
          <a:r>
            <a:rPr lang="en-US" sz="1600" dirty="0" smtClean="0">
              <a:latin typeface="Calibri" pitchFamily="34" charset="0"/>
              <a:cs typeface="Calibri" pitchFamily="34" charset="0"/>
            </a:rPr>
            <a:t> method is available with all the wrapper classes to convert a type into another type. </a:t>
          </a:r>
          <a:endParaRPr lang="en-IN" sz="1600" dirty="0">
            <a:latin typeface="Calibri" pitchFamily="34" charset="0"/>
            <a:cs typeface="Calibri" pitchFamily="34" charset="0"/>
          </a:endParaRPr>
        </a:p>
      </dgm:t>
    </dgm:pt>
    <dgm:pt modelId="{8C52DD2E-B684-443D-A914-0BE5D3DC3799}" type="parTrans" cxnId="{619F78A7-E08E-4B48-AA47-92CCC7861812}">
      <dgm:prSet/>
      <dgm:spPr/>
      <dgm:t>
        <a:bodyPr/>
        <a:lstStyle/>
        <a:p>
          <a:endParaRPr lang="en-IN"/>
        </a:p>
      </dgm:t>
    </dgm:pt>
    <dgm:pt modelId="{DBA31889-FDE3-462B-822B-367B3969F235}" type="sibTrans" cxnId="{619F78A7-E08E-4B48-AA47-92CCC7861812}">
      <dgm:prSet/>
      <dgm:spPr/>
      <dgm:t>
        <a:bodyPr/>
        <a:lstStyle/>
        <a:p>
          <a:endParaRPr lang="en-IN"/>
        </a:p>
      </dgm:t>
    </dgm:pt>
    <dgm:pt modelId="{23C5BA29-98C5-4E14-97AE-BD1AC217AC26}">
      <dgm:prSet custT="1"/>
      <dgm:spPr/>
      <dgm:t>
        <a:bodyPr/>
        <a:lstStyle/>
        <a:p>
          <a:r>
            <a:rPr lang="en-US" sz="1600" dirty="0" err="1" smtClean="0">
              <a:latin typeface="Courier New" pitchFamily="49" charset="0"/>
              <a:cs typeface="Courier New" pitchFamily="49" charset="0"/>
            </a:rPr>
            <a:t>typeValue</a:t>
          </a:r>
          <a:r>
            <a:rPr lang="en-US" sz="1600" dirty="0" smtClean="0">
              <a:latin typeface="Courier New" pitchFamily="49" charset="0"/>
              <a:cs typeface="Courier New" pitchFamily="49" charset="0"/>
            </a:rPr>
            <a:t>()</a:t>
          </a:r>
          <a:endParaRPr lang="en-US" sz="1600" dirty="0">
            <a:latin typeface="Courier New" pitchFamily="49" charset="0"/>
            <a:cs typeface="Courier New" pitchFamily="49" charset="0"/>
          </a:endParaRPr>
        </a:p>
      </dgm:t>
    </dgm:pt>
    <dgm:pt modelId="{A1C6C6A1-71A7-42C1-8941-8BE654AE206B}" type="parTrans" cxnId="{DC0EDF13-1489-4D77-8D0F-AF029BE417A4}">
      <dgm:prSet/>
      <dgm:spPr/>
      <dgm:t>
        <a:bodyPr/>
        <a:lstStyle/>
        <a:p>
          <a:endParaRPr lang="en-US"/>
        </a:p>
      </dgm:t>
    </dgm:pt>
    <dgm:pt modelId="{A183B92D-312F-45A5-BC60-9F4CC34425FB}" type="sibTrans" cxnId="{DC0EDF13-1489-4D77-8D0F-AF029BE417A4}">
      <dgm:prSet/>
      <dgm:spPr/>
      <dgm:t>
        <a:bodyPr/>
        <a:lstStyle/>
        <a:p>
          <a:endParaRPr lang="en-US"/>
        </a:p>
      </dgm:t>
    </dgm:pt>
    <dgm:pt modelId="{4D068C55-3FA5-400E-A8A5-01662F58947A}">
      <dgm:prSet custT="1"/>
      <dgm:spPr/>
      <dgm:t>
        <a:bodyPr/>
        <a:lstStyle/>
        <a:p>
          <a:pPr marL="114300" indent="-114300"/>
          <a:r>
            <a:rPr lang="en-US" sz="1600" dirty="0" smtClean="0">
              <a:latin typeface="Calibri" pitchFamily="34" charset="0"/>
              <a:cs typeface="Calibri" pitchFamily="34" charset="0"/>
            </a:rPr>
            <a:t>The </a:t>
          </a:r>
          <a:r>
            <a:rPr lang="en-US" sz="1600" dirty="0" err="1" smtClean="0">
              <a:latin typeface="Courier New" pitchFamily="49" charset="0"/>
              <a:cs typeface="Courier New" pitchFamily="49" charset="0"/>
            </a:rPr>
            <a:t>typeValue</a:t>
          </a:r>
          <a:r>
            <a:rPr lang="en-US" sz="1600" dirty="0" smtClean="0">
              <a:latin typeface="Courier New" pitchFamily="49" charset="0"/>
              <a:cs typeface="Courier New" pitchFamily="49" charset="0"/>
            </a:rPr>
            <a:t>()</a:t>
          </a:r>
          <a:r>
            <a:rPr lang="en-US" sz="1600" dirty="0" smtClean="0">
              <a:latin typeface="Calibri" pitchFamily="34" charset="0"/>
              <a:cs typeface="Calibri" pitchFamily="34" charset="0"/>
            </a:rPr>
            <a:t> method can also be used to return the value of an object as its primitive type.</a:t>
          </a:r>
          <a:endParaRPr lang="en-US" sz="1600" dirty="0">
            <a:latin typeface="Calibri" pitchFamily="34" charset="0"/>
            <a:cs typeface="Calibri" pitchFamily="34" charset="0"/>
          </a:endParaRPr>
        </a:p>
      </dgm:t>
    </dgm:pt>
    <dgm:pt modelId="{8737E7EA-6203-4910-8357-50991429D1A2}" type="parTrans" cxnId="{F5390DCA-F3FE-493B-AD2E-B7A6AE89E83C}">
      <dgm:prSet/>
      <dgm:spPr/>
      <dgm:t>
        <a:bodyPr/>
        <a:lstStyle/>
        <a:p>
          <a:endParaRPr lang="en-US"/>
        </a:p>
      </dgm:t>
    </dgm:pt>
    <dgm:pt modelId="{BEF9FE05-43A1-47C5-8C3F-1CB004A9E9E6}" type="sibTrans" cxnId="{F5390DCA-F3FE-493B-AD2E-B7A6AE89E83C}">
      <dgm:prSet/>
      <dgm:spPr/>
      <dgm:t>
        <a:bodyPr/>
        <a:lstStyle/>
        <a:p>
          <a:endParaRPr lang="en-US"/>
        </a:p>
      </dgm:t>
    </dgm:pt>
    <dgm:pt modelId="{ECB95F3A-BE9C-4C73-A865-F2816A9DDA56}">
      <dgm:prSet custT="1"/>
      <dgm:spPr/>
      <dgm:t>
        <a:bodyPr/>
        <a:lstStyle/>
        <a:p>
          <a:pPr marL="114300" indent="-114300"/>
          <a:r>
            <a:rPr lang="en-US" sz="1600" dirty="0" smtClean="0">
              <a:latin typeface="Calibri" pitchFamily="34" charset="0"/>
              <a:cs typeface="Calibri" pitchFamily="34" charset="0"/>
            </a:rPr>
            <a:t>The </a:t>
          </a:r>
          <a:r>
            <a:rPr lang="en-US" sz="1600" dirty="0" err="1" smtClean="0">
              <a:latin typeface="Courier New" pitchFamily="49" charset="0"/>
              <a:cs typeface="Courier New" pitchFamily="49" charset="0"/>
            </a:rPr>
            <a:t>valueOf</a:t>
          </a:r>
          <a:r>
            <a:rPr lang="en-US" sz="1600" dirty="0" smtClean="0">
              <a:latin typeface="Courier New" pitchFamily="49" charset="0"/>
              <a:cs typeface="Courier New" pitchFamily="49" charset="0"/>
            </a:rPr>
            <a:t>()</a:t>
          </a:r>
          <a:r>
            <a:rPr lang="en-US" sz="1600" dirty="0" smtClean="0">
              <a:latin typeface="Calibri" pitchFamily="34" charset="0"/>
              <a:cs typeface="Calibri" pitchFamily="34" charset="0"/>
            </a:rPr>
            <a:t> method of the </a:t>
          </a:r>
          <a:r>
            <a:rPr lang="en-US" sz="1600" dirty="0" smtClean="0">
              <a:latin typeface="Courier New" pitchFamily="49" charset="0"/>
              <a:cs typeface="Courier New" pitchFamily="49" charset="0"/>
            </a:rPr>
            <a:t>Character</a:t>
          </a:r>
          <a:r>
            <a:rPr lang="en-US" sz="1600" dirty="0" smtClean="0">
              <a:latin typeface="Calibri" pitchFamily="34" charset="0"/>
              <a:cs typeface="Calibri" pitchFamily="34" charset="0"/>
            </a:rPr>
            <a:t> class accepts only </a:t>
          </a:r>
          <a:r>
            <a:rPr lang="en-US" sz="1600" dirty="0" smtClean="0">
              <a:latin typeface="Courier New" pitchFamily="49" charset="0"/>
              <a:cs typeface="Courier New" pitchFamily="49" charset="0"/>
            </a:rPr>
            <a:t>char</a:t>
          </a:r>
          <a:r>
            <a:rPr lang="en-US" sz="1600" dirty="0" smtClean="0">
              <a:latin typeface="Calibri" pitchFamily="34" charset="0"/>
              <a:cs typeface="Calibri" pitchFamily="34" charset="0"/>
            </a:rPr>
            <a:t> as an argument.</a:t>
          </a:r>
          <a:endParaRPr lang="en-IN" sz="1600" dirty="0">
            <a:latin typeface="Calibri" pitchFamily="34" charset="0"/>
            <a:cs typeface="Calibri" pitchFamily="34" charset="0"/>
          </a:endParaRPr>
        </a:p>
      </dgm:t>
    </dgm:pt>
    <dgm:pt modelId="{CDF619B1-B2BD-4F99-A4CE-489BEBAFB21C}" type="parTrans" cxnId="{64695A0E-2189-4488-841C-778D9B4D3B7E}">
      <dgm:prSet/>
      <dgm:spPr/>
      <dgm:t>
        <a:bodyPr/>
        <a:lstStyle/>
        <a:p>
          <a:endParaRPr lang="en-US"/>
        </a:p>
      </dgm:t>
    </dgm:pt>
    <dgm:pt modelId="{79A0BB0E-D2C1-4B72-A5AB-A86A749D18B2}" type="sibTrans" cxnId="{64695A0E-2189-4488-841C-778D9B4D3B7E}">
      <dgm:prSet/>
      <dgm:spPr/>
      <dgm:t>
        <a:bodyPr/>
        <a:lstStyle/>
        <a:p>
          <a:endParaRPr lang="en-US"/>
        </a:p>
      </dgm:t>
    </dgm:pt>
    <dgm:pt modelId="{54672D07-C43C-4DFF-9B4F-E88CD11EC892}">
      <dgm:prSet custT="1"/>
      <dgm:spPr/>
      <dgm:t>
        <a:bodyPr/>
        <a:lstStyle/>
        <a:p>
          <a:pPr marL="114300" indent="-114300"/>
          <a:r>
            <a:rPr lang="en-US" sz="1600" dirty="0" smtClean="0">
              <a:latin typeface="Calibri" pitchFamily="34" charset="0"/>
              <a:cs typeface="Calibri" pitchFamily="34" charset="0"/>
            </a:rPr>
            <a:t>The </a:t>
          </a:r>
          <a:r>
            <a:rPr lang="en-US" sz="1600" dirty="0" err="1" smtClean="0">
              <a:latin typeface="Courier New" pitchFamily="49" charset="0"/>
              <a:cs typeface="Courier New" pitchFamily="49" charset="0"/>
            </a:rPr>
            <a:t>valueOf</a:t>
          </a:r>
          <a:r>
            <a:rPr lang="en-US" sz="1600" dirty="0" smtClean="0">
              <a:latin typeface="Courier New" pitchFamily="49" charset="0"/>
              <a:cs typeface="Courier New" pitchFamily="49" charset="0"/>
            </a:rPr>
            <a:t>()</a:t>
          </a:r>
          <a:r>
            <a:rPr lang="en-US" sz="1600" dirty="0" smtClean="0">
              <a:latin typeface="Calibri" pitchFamily="34" charset="0"/>
              <a:cs typeface="Calibri" pitchFamily="34" charset="0"/>
            </a:rPr>
            <a:t> method of any other wrapper class accepts either the corresponding primitive type or </a:t>
          </a:r>
          <a:r>
            <a:rPr lang="en-US" sz="1600" dirty="0" smtClean="0">
              <a:latin typeface="Courier New" pitchFamily="49" charset="0"/>
              <a:cs typeface="Courier New" pitchFamily="49" charset="0"/>
            </a:rPr>
            <a:t>String</a:t>
          </a:r>
          <a:r>
            <a:rPr lang="en-US" sz="1600" dirty="0" smtClean="0">
              <a:latin typeface="Calibri" pitchFamily="34" charset="0"/>
              <a:cs typeface="Calibri" pitchFamily="34" charset="0"/>
            </a:rPr>
            <a:t> as an </a:t>
          </a:r>
          <a:r>
            <a:rPr lang="en-US" sz="1600" dirty="0" smtClean="0">
              <a:latin typeface="Calibri" pitchFamily="34" charset="0"/>
              <a:cs typeface="Calibri" pitchFamily="34" charset="0"/>
            </a:rPr>
            <a:t>argument.</a:t>
          </a:r>
          <a:endParaRPr lang="en-IN" sz="1600" dirty="0">
            <a:latin typeface="Calibri" pitchFamily="34" charset="0"/>
            <a:cs typeface="Calibri" pitchFamily="34" charset="0"/>
          </a:endParaRPr>
        </a:p>
      </dgm:t>
    </dgm:pt>
    <dgm:pt modelId="{031B958E-5C48-440E-B5A7-557CB064C432}" type="parTrans" cxnId="{84C02983-8285-4FA4-87A2-CD6720168590}">
      <dgm:prSet/>
      <dgm:spPr/>
      <dgm:t>
        <a:bodyPr/>
        <a:lstStyle/>
        <a:p>
          <a:endParaRPr lang="en-US"/>
        </a:p>
      </dgm:t>
    </dgm:pt>
    <dgm:pt modelId="{B74331DC-1AF2-4118-8436-6016A7FC1ED8}" type="sibTrans" cxnId="{84C02983-8285-4FA4-87A2-CD6720168590}">
      <dgm:prSet/>
      <dgm:spPr/>
      <dgm:t>
        <a:bodyPr/>
        <a:lstStyle/>
        <a:p>
          <a:endParaRPr lang="en-US"/>
        </a:p>
      </dgm:t>
    </dgm:pt>
    <dgm:pt modelId="{726BFED6-59D2-4F7E-90B2-0814C54F0E71}" type="pres">
      <dgm:prSet presAssocID="{77C6A721-0D40-49DF-9896-538D015E2C22}" presName="linear" presStyleCnt="0">
        <dgm:presLayoutVars>
          <dgm:dir/>
          <dgm:animLvl val="lvl"/>
          <dgm:resizeHandles val="exact"/>
        </dgm:presLayoutVars>
      </dgm:prSet>
      <dgm:spPr/>
      <dgm:t>
        <a:bodyPr/>
        <a:lstStyle/>
        <a:p>
          <a:endParaRPr lang="en-IN"/>
        </a:p>
      </dgm:t>
    </dgm:pt>
    <dgm:pt modelId="{9825C2F4-6259-4087-975F-D7E57656305B}" type="pres">
      <dgm:prSet presAssocID="{8A9CBDE3-943D-44B1-AA3B-2C775C191735}" presName="parentLin" presStyleCnt="0"/>
      <dgm:spPr/>
      <dgm:t>
        <a:bodyPr/>
        <a:lstStyle/>
        <a:p>
          <a:endParaRPr lang="en-IN"/>
        </a:p>
      </dgm:t>
    </dgm:pt>
    <dgm:pt modelId="{8AFF8CDB-0AF9-4EA6-BECC-E63ACC5B5E29}" type="pres">
      <dgm:prSet presAssocID="{8A9CBDE3-943D-44B1-AA3B-2C775C191735}" presName="parentLeftMargin" presStyleLbl="node1" presStyleIdx="0" presStyleCnt="2"/>
      <dgm:spPr/>
      <dgm:t>
        <a:bodyPr/>
        <a:lstStyle/>
        <a:p>
          <a:endParaRPr lang="en-IN"/>
        </a:p>
      </dgm:t>
    </dgm:pt>
    <dgm:pt modelId="{944BAB04-7C51-4F32-B3D9-6B3BFE861060}" type="pres">
      <dgm:prSet presAssocID="{8A9CBDE3-943D-44B1-AA3B-2C775C191735}" presName="parentText" presStyleLbl="node1" presStyleIdx="0" presStyleCnt="2" custScaleX="100849" custScaleY="95075">
        <dgm:presLayoutVars>
          <dgm:chMax val="0"/>
          <dgm:bulletEnabled val="1"/>
        </dgm:presLayoutVars>
      </dgm:prSet>
      <dgm:spPr/>
      <dgm:t>
        <a:bodyPr/>
        <a:lstStyle/>
        <a:p>
          <a:endParaRPr lang="en-IN"/>
        </a:p>
      </dgm:t>
    </dgm:pt>
    <dgm:pt modelId="{0B92971E-CD3F-40AB-A72B-D3F249C8A999}" type="pres">
      <dgm:prSet presAssocID="{8A9CBDE3-943D-44B1-AA3B-2C775C191735}" presName="negativeSpace" presStyleCnt="0"/>
      <dgm:spPr/>
      <dgm:t>
        <a:bodyPr/>
        <a:lstStyle/>
        <a:p>
          <a:endParaRPr lang="en-IN"/>
        </a:p>
      </dgm:t>
    </dgm:pt>
    <dgm:pt modelId="{A3794F34-CF38-4878-8BA7-B0E44BC4E8BE}" type="pres">
      <dgm:prSet presAssocID="{8A9CBDE3-943D-44B1-AA3B-2C775C191735}" presName="childText" presStyleLbl="conFgAcc1" presStyleIdx="0" presStyleCnt="2">
        <dgm:presLayoutVars>
          <dgm:bulletEnabled val="1"/>
        </dgm:presLayoutVars>
      </dgm:prSet>
      <dgm:spPr>
        <a:prstGeom prst="rect">
          <a:avLst/>
        </a:prstGeom>
      </dgm:spPr>
      <dgm:t>
        <a:bodyPr/>
        <a:lstStyle/>
        <a:p>
          <a:endParaRPr lang="en-IN"/>
        </a:p>
      </dgm:t>
    </dgm:pt>
    <dgm:pt modelId="{F2E948CE-AB6E-441B-9C84-EB73198946D1}" type="pres">
      <dgm:prSet presAssocID="{4BE0501D-50E8-49B5-950C-96E7596EBD91}" presName="spaceBetweenRectangles" presStyleCnt="0"/>
      <dgm:spPr/>
      <dgm:t>
        <a:bodyPr/>
        <a:lstStyle/>
        <a:p>
          <a:endParaRPr lang="en-IN"/>
        </a:p>
      </dgm:t>
    </dgm:pt>
    <dgm:pt modelId="{8E0FE445-3F79-4BF6-9B20-2FA987DF18BB}" type="pres">
      <dgm:prSet presAssocID="{23C5BA29-98C5-4E14-97AE-BD1AC217AC26}" presName="parentLin" presStyleCnt="0"/>
      <dgm:spPr/>
    </dgm:pt>
    <dgm:pt modelId="{EFB13D35-0894-4E35-91DB-3024BF51EFAE}" type="pres">
      <dgm:prSet presAssocID="{23C5BA29-98C5-4E14-97AE-BD1AC217AC26}" presName="parentLeftMargin" presStyleLbl="node1" presStyleIdx="0" presStyleCnt="2"/>
      <dgm:spPr/>
      <dgm:t>
        <a:bodyPr/>
        <a:lstStyle/>
        <a:p>
          <a:endParaRPr lang="en-US"/>
        </a:p>
      </dgm:t>
    </dgm:pt>
    <dgm:pt modelId="{56FF71B0-D3D9-48FF-963F-D350396F8DF9}" type="pres">
      <dgm:prSet presAssocID="{23C5BA29-98C5-4E14-97AE-BD1AC217AC26}" presName="parentText" presStyleLbl="node1" presStyleIdx="1" presStyleCnt="2">
        <dgm:presLayoutVars>
          <dgm:chMax val="0"/>
          <dgm:bulletEnabled val="1"/>
        </dgm:presLayoutVars>
      </dgm:prSet>
      <dgm:spPr/>
      <dgm:t>
        <a:bodyPr/>
        <a:lstStyle/>
        <a:p>
          <a:endParaRPr lang="en-US"/>
        </a:p>
      </dgm:t>
    </dgm:pt>
    <dgm:pt modelId="{A8947143-B30E-46D3-9E6D-233DC3530FF4}" type="pres">
      <dgm:prSet presAssocID="{23C5BA29-98C5-4E14-97AE-BD1AC217AC26}" presName="negativeSpace" presStyleCnt="0"/>
      <dgm:spPr/>
    </dgm:pt>
    <dgm:pt modelId="{39D234A8-DE37-4524-8CE7-EAE12565AFB2}" type="pres">
      <dgm:prSet presAssocID="{23C5BA29-98C5-4E14-97AE-BD1AC217AC26}" presName="childText" presStyleLbl="conFgAcc1" presStyleIdx="1" presStyleCnt="2">
        <dgm:presLayoutVars>
          <dgm:bulletEnabled val="1"/>
        </dgm:presLayoutVars>
      </dgm:prSet>
      <dgm:spPr/>
      <dgm:t>
        <a:bodyPr/>
        <a:lstStyle/>
        <a:p>
          <a:endParaRPr lang="en-US"/>
        </a:p>
      </dgm:t>
    </dgm:pt>
  </dgm:ptLst>
  <dgm:cxnLst>
    <dgm:cxn modelId="{619F78A7-E08E-4B48-AA47-92CCC7861812}" srcId="{8A9CBDE3-943D-44B1-AA3B-2C775C191735}" destId="{9FC1ADC8-7F36-47E7-B130-C3A42FC82872}" srcOrd="0" destOrd="0" parTransId="{8C52DD2E-B684-443D-A914-0BE5D3DC3799}" sibTransId="{DBA31889-FDE3-462B-822B-367B3969F235}"/>
    <dgm:cxn modelId="{4FBFF7EE-6515-4B0C-97C2-2CF2890833D2}" type="presOf" srcId="{4D068C55-3FA5-400E-A8A5-01662F58947A}" destId="{39D234A8-DE37-4524-8CE7-EAE12565AFB2}" srcOrd="0" destOrd="0" presId="urn:microsoft.com/office/officeart/2005/8/layout/list1"/>
    <dgm:cxn modelId="{D9806BD6-8BAA-43A7-A27A-DC20D4A29A4C}" type="presOf" srcId="{9FC1ADC8-7F36-47E7-B130-C3A42FC82872}" destId="{A3794F34-CF38-4878-8BA7-B0E44BC4E8BE}" srcOrd="0" destOrd="0" presId="urn:microsoft.com/office/officeart/2005/8/layout/list1"/>
    <dgm:cxn modelId="{84C02983-8285-4FA4-87A2-CD6720168590}" srcId="{8A9CBDE3-943D-44B1-AA3B-2C775C191735}" destId="{54672D07-C43C-4DFF-9B4F-E88CD11EC892}" srcOrd="2" destOrd="0" parTransId="{031B958E-5C48-440E-B5A7-557CB064C432}" sibTransId="{B74331DC-1AF2-4118-8436-6016A7FC1ED8}"/>
    <dgm:cxn modelId="{D8DB88BB-5705-437F-8AF3-A1D3AB241BF2}" type="presOf" srcId="{8A9CBDE3-943D-44B1-AA3B-2C775C191735}" destId="{944BAB04-7C51-4F32-B3D9-6B3BFE861060}" srcOrd="1" destOrd="0" presId="urn:microsoft.com/office/officeart/2005/8/layout/list1"/>
    <dgm:cxn modelId="{81215906-C13A-4D6B-A201-4D0893802BA2}" type="presOf" srcId="{77C6A721-0D40-49DF-9896-538D015E2C22}" destId="{726BFED6-59D2-4F7E-90B2-0814C54F0E71}" srcOrd="0" destOrd="0" presId="urn:microsoft.com/office/officeart/2005/8/layout/list1"/>
    <dgm:cxn modelId="{1D78E7A6-C052-4FE6-B16B-06BE1888DB6B}" type="presOf" srcId="{8A9CBDE3-943D-44B1-AA3B-2C775C191735}" destId="{8AFF8CDB-0AF9-4EA6-BECC-E63ACC5B5E29}" srcOrd="0" destOrd="0" presId="urn:microsoft.com/office/officeart/2005/8/layout/list1"/>
    <dgm:cxn modelId="{F5390DCA-F3FE-493B-AD2E-B7A6AE89E83C}" srcId="{23C5BA29-98C5-4E14-97AE-BD1AC217AC26}" destId="{4D068C55-3FA5-400E-A8A5-01662F58947A}" srcOrd="0" destOrd="0" parTransId="{8737E7EA-6203-4910-8357-50991429D1A2}" sibTransId="{BEF9FE05-43A1-47C5-8C3F-1CB004A9E9E6}"/>
    <dgm:cxn modelId="{9939A479-4976-46B6-9900-7CE01BEAB8B2}" type="presOf" srcId="{ECB95F3A-BE9C-4C73-A865-F2816A9DDA56}" destId="{A3794F34-CF38-4878-8BA7-B0E44BC4E8BE}" srcOrd="0" destOrd="1" presId="urn:microsoft.com/office/officeart/2005/8/layout/list1"/>
    <dgm:cxn modelId="{85E00981-7D41-4608-860B-46CBBE2A6567}" type="presOf" srcId="{54672D07-C43C-4DFF-9B4F-E88CD11EC892}" destId="{A3794F34-CF38-4878-8BA7-B0E44BC4E8BE}" srcOrd="0" destOrd="2" presId="urn:microsoft.com/office/officeart/2005/8/layout/list1"/>
    <dgm:cxn modelId="{56E32D5B-5643-47DE-A0AB-2254D9A25C73}" type="presOf" srcId="{23C5BA29-98C5-4E14-97AE-BD1AC217AC26}" destId="{EFB13D35-0894-4E35-91DB-3024BF51EFAE}" srcOrd="0" destOrd="0" presId="urn:microsoft.com/office/officeart/2005/8/layout/list1"/>
    <dgm:cxn modelId="{B087D5D8-DFFC-4E4C-B73D-48100E454673}" type="presOf" srcId="{23C5BA29-98C5-4E14-97AE-BD1AC217AC26}" destId="{56FF71B0-D3D9-48FF-963F-D350396F8DF9}" srcOrd="1" destOrd="0" presId="urn:microsoft.com/office/officeart/2005/8/layout/list1"/>
    <dgm:cxn modelId="{DC0EDF13-1489-4D77-8D0F-AF029BE417A4}" srcId="{77C6A721-0D40-49DF-9896-538D015E2C22}" destId="{23C5BA29-98C5-4E14-97AE-BD1AC217AC26}" srcOrd="1" destOrd="0" parTransId="{A1C6C6A1-71A7-42C1-8941-8BE654AE206B}" sibTransId="{A183B92D-312F-45A5-BC60-9F4CC34425FB}"/>
    <dgm:cxn modelId="{3C413642-3007-4C9A-A71A-5BF29F80749E}" srcId="{77C6A721-0D40-49DF-9896-538D015E2C22}" destId="{8A9CBDE3-943D-44B1-AA3B-2C775C191735}" srcOrd="0" destOrd="0" parTransId="{47F20488-F57B-4EAA-AC28-0E61598F5785}" sibTransId="{4BE0501D-50E8-49B5-950C-96E7596EBD91}"/>
    <dgm:cxn modelId="{64695A0E-2189-4488-841C-778D9B4D3B7E}" srcId="{8A9CBDE3-943D-44B1-AA3B-2C775C191735}" destId="{ECB95F3A-BE9C-4C73-A865-F2816A9DDA56}" srcOrd="1" destOrd="0" parTransId="{CDF619B1-B2BD-4F99-A4CE-489BEBAFB21C}" sibTransId="{79A0BB0E-D2C1-4B72-A5AB-A86A749D18B2}"/>
    <dgm:cxn modelId="{98B9C4AB-FFE6-4777-B45E-30B8D2086212}" type="presParOf" srcId="{726BFED6-59D2-4F7E-90B2-0814C54F0E71}" destId="{9825C2F4-6259-4087-975F-D7E57656305B}" srcOrd="0" destOrd="0" presId="urn:microsoft.com/office/officeart/2005/8/layout/list1"/>
    <dgm:cxn modelId="{10A5F74E-30BA-43BD-A62A-28D610D2BD54}" type="presParOf" srcId="{9825C2F4-6259-4087-975F-D7E57656305B}" destId="{8AFF8CDB-0AF9-4EA6-BECC-E63ACC5B5E29}" srcOrd="0" destOrd="0" presId="urn:microsoft.com/office/officeart/2005/8/layout/list1"/>
    <dgm:cxn modelId="{ABDFF6A5-1727-43E5-99C6-D446A6B7F50E}" type="presParOf" srcId="{9825C2F4-6259-4087-975F-D7E57656305B}" destId="{944BAB04-7C51-4F32-B3D9-6B3BFE861060}" srcOrd="1" destOrd="0" presId="urn:microsoft.com/office/officeart/2005/8/layout/list1"/>
    <dgm:cxn modelId="{B53C6599-F6F1-481C-853B-EF05CC08A382}" type="presParOf" srcId="{726BFED6-59D2-4F7E-90B2-0814C54F0E71}" destId="{0B92971E-CD3F-40AB-A72B-D3F249C8A999}" srcOrd="1" destOrd="0" presId="urn:microsoft.com/office/officeart/2005/8/layout/list1"/>
    <dgm:cxn modelId="{937833A9-A2AF-4D58-BB11-ED2F31914968}" type="presParOf" srcId="{726BFED6-59D2-4F7E-90B2-0814C54F0E71}" destId="{A3794F34-CF38-4878-8BA7-B0E44BC4E8BE}" srcOrd="2" destOrd="0" presId="urn:microsoft.com/office/officeart/2005/8/layout/list1"/>
    <dgm:cxn modelId="{38082767-9154-49B7-A7B2-A336CDC9C61C}" type="presParOf" srcId="{726BFED6-59D2-4F7E-90B2-0814C54F0E71}" destId="{F2E948CE-AB6E-441B-9C84-EB73198946D1}" srcOrd="3" destOrd="0" presId="urn:microsoft.com/office/officeart/2005/8/layout/list1"/>
    <dgm:cxn modelId="{D410A65D-2C27-4CFA-9746-4BA32D6A8D9D}" type="presParOf" srcId="{726BFED6-59D2-4F7E-90B2-0814C54F0E71}" destId="{8E0FE445-3F79-4BF6-9B20-2FA987DF18BB}" srcOrd="4" destOrd="0" presId="urn:microsoft.com/office/officeart/2005/8/layout/list1"/>
    <dgm:cxn modelId="{58BC109F-87BB-4148-9A36-E2FE9E5BF617}" type="presParOf" srcId="{8E0FE445-3F79-4BF6-9B20-2FA987DF18BB}" destId="{EFB13D35-0894-4E35-91DB-3024BF51EFAE}" srcOrd="0" destOrd="0" presId="urn:microsoft.com/office/officeart/2005/8/layout/list1"/>
    <dgm:cxn modelId="{EF151E4E-DEA7-4E50-A191-7230F172273E}" type="presParOf" srcId="{8E0FE445-3F79-4BF6-9B20-2FA987DF18BB}" destId="{56FF71B0-D3D9-48FF-963F-D350396F8DF9}" srcOrd="1" destOrd="0" presId="urn:microsoft.com/office/officeart/2005/8/layout/list1"/>
    <dgm:cxn modelId="{A5483751-8C77-4A4C-BFAE-C551F6454E0F}" type="presParOf" srcId="{726BFED6-59D2-4F7E-90B2-0814C54F0E71}" destId="{A8947143-B30E-46D3-9E6D-233DC3530FF4}" srcOrd="5" destOrd="0" presId="urn:microsoft.com/office/officeart/2005/8/layout/list1"/>
    <dgm:cxn modelId="{C1927ADC-8D40-4AAD-8D6A-4046AC1539BF}" type="presParOf" srcId="{726BFED6-59D2-4F7E-90B2-0814C54F0E71}" destId="{39D234A8-DE37-4524-8CE7-EAE12565AFB2}" srcOrd="6"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A86AD38D-9E2A-4771-9836-93E69EF5B3A3}"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en-US"/>
        </a:p>
      </dgm:t>
    </dgm:pt>
    <dgm:pt modelId="{ED810D9E-B723-470C-AB1E-263454C9093D}">
      <dgm:prSet phldrT="[Text]" custT="1"/>
      <dgm:spPr/>
      <dgm:t>
        <a:bodyPr/>
        <a:lstStyle/>
        <a:p>
          <a:r>
            <a:rPr lang="en-US" sz="1800" b="1" dirty="0" smtClean="0">
              <a:latin typeface="Calibri" pitchFamily="34" charset="0"/>
              <a:cs typeface="Calibri" pitchFamily="34" charset="0"/>
            </a:rPr>
            <a:t>Primitive type</a:t>
          </a:r>
          <a:endParaRPr lang="en-US" sz="1800" b="1" dirty="0">
            <a:latin typeface="Calibri" pitchFamily="34" charset="0"/>
            <a:cs typeface="Calibri" pitchFamily="34" charset="0"/>
          </a:endParaRPr>
        </a:p>
      </dgm:t>
    </dgm:pt>
    <dgm:pt modelId="{AC076380-E2B4-4F79-8298-C7A58DC688E0}" type="parTrans" cxnId="{63711FA7-BF9D-4049-9ED5-5CD86A4935C4}">
      <dgm:prSet/>
      <dgm:spPr/>
      <dgm:t>
        <a:bodyPr/>
        <a:lstStyle/>
        <a:p>
          <a:endParaRPr lang="en-US"/>
        </a:p>
      </dgm:t>
    </dgm:pt>
    <dgm:pt modelId="{AB433B59-94E4-4BAE-9790-24CA1D5833CF}" type="sibTrans" cxnId="{63711FA7-BF9D-4049-9ED5-5CD86A4935C4}">
      <dgm:prSet/>
      <dgm:spPr/>
      <dgm:t>
        <a:bodyPr/>
        <a:lstStyle/>
        <a:p>
          <a:endParaRPr lang="en-US"/>
        </a:p>
      </dgm:t>
    </dgm:pt>
    <dgm:pt modelId="{CB9049E1-4293-419D-BB8B-59AC06B5FD45}">
      <dgm:prSet phldrT="[Text]" custT="1"/>
      <dgm:spPr/>
      <dgm:t>
        <a:bodyPr/>
        <a:lstStyle/>
        <a:p>
          <a:r>
            <a:rPr lang="en-US" sz="1800" dirty="0" err="1" smtClean="0">
              <a:latin typeface="Courier New" pitchFamily="49" charset="0"/>
              <a:cs typeface="Courier New" pitchFamily="49" charset="0"/>
            </a:rPr>
            <a:t>int</a:t>
          </a:r>
          <a:r>
            <a:rPr lang="en-US" sz="1800" dirty="0" smtClean="0">
              <a:latin typeface="Courier New" pitchFamily="49" charset="0"/>
              <a:cs typeface="Courier New" pitchFamily="49" charset="0"/>
            </a:rPr>
            <a:t> x = 10;</a:t>
          </a:r>
          <a:endParaRPr lang="en-US" sz="1800" dirty="0">
            <a:latin typeface="Courier New" pitchFamily="49" charset="0"/>
            <a:cs typeface="Courier New" pitchFamily="49" charset="0"/>
          </a:endParaRPr>
        </a:p>
      </dgm:t>
    </dgm:pt>
    <dgm:pt modelId="{97625040-F84E-4370-B03B-75CC7CE20AFB}" type="parTrans" cxnId="{63FCDAE7-64EC-4ACA-A882-102EF3CA2180}">
      <dgm:prSet/>
      <dgm:spPr/>
      <dgm:t>
        <a:bodyPr/>
        <a:lstStyle/>
        <a:p>
          <a:endParaRPr lang="en-US"/>
        </a:p>
      </dgm:t>
    </dgm:pt>
    <dgm:pt modelId="{53EC8851-B5D6-428C-B23B-F14427F22F1E}" type="sibTrans" cxnId="{63FCDAE7-64EC-4ACA-A882-102EF3CA2180}">
      <dgm:prSet/>
      <dgm:spPr/>
      <dgm:t>
        <a:bodyPr/>
        <a:lstStyle/>
        <a:p>
          <a:endParaRPr lang="en-US"/>
        </a:p>
      </dgm:t>
    </dgm:pt>
    <dgm:pt modelId="{685A6D50-5A52-44FB-9DEB-48C6C0F4EE12}">
      <dgm:prSet phldrT="[Text]" custT="1"/>
      <dgm:spPr/>
      <dgm:t>
        <a:bodyPr/>
        <a:lstStyle/>
        <a:p>
          <a:r>
            <a:rPr lang="en-US" sz="1800" b="1" dirty="0" smtClean="0">
              <a:latin typeface="Calibri" pitchFamily="34" charset="0"/>
              <a:cs typeface="Calibri" pitchFamily="34" charset="0"/>
            </a:rPr>
            <a:t>Wrapper type</a:t>
          </a:r>
          <a:endParaRPr lang="en-US" sz="1800" b="1" dirty="0">
            <a:latin typeface="Calibri" pitchFamily="34" charset="0"/>
            <a:cs typeface="Calibri" pitchFamily="34" charset="0"/>
          </a:endParaRPr>
        </a:p>
      </dgm:t>
    </dgm:pt>
    <dgm:pt modelId="{F8136F1D-1095-4BD4-9F55-9101DB51017E}" type="parTrans" cxnId="{107D439B-0372-4B0C-B2D5-E526D27CC798}">
      <dgm:prSet/>
      <dgm:spPr/>
      <dgm:t>
        <a:bodyPr/>
        <a:lstStyle/>
        <a:p>
          <a:endParaRPr lang="en-US"/>
        </a:p>
      </dgm:t>
    </dgm:pt>
    <dgm:pt modelId="{1CA408FC-5306-4C78-ADC3-752440E81233}" type="sibTrans" cxnId="{107D439B-0372-4B0C-B2D5-E526D27CC798}">
      <dgm:prSet/>
      <dgm:spPr/>
      <dgm:t>
        <a:bodyPr/>
        <a:lstStyle/>
        <a:p>
          <a:endParaRPr lang="en-US"/>
        </a:p>
      </dgm:t>
    </dgm:pt>
    <dgm:pt modelId="{55BAAB25-B150-44EC-8CA0-182C315F858B}">
      <dgm:prSet phldrT="[Text]" custT="1"/>
      <dgm:spPr/>
      <dgm:t>
        <a:bodyPr/>
        <a:lstStyle/>
        <a:p>
          <a:r>
            <a:rPr lang="en-US" sz="1800" dirty="0" smtClean="0">
              <a:latin typeface="Courier New" pitchFamily="49" charset="0"/>
              <a:cs typeface="Courier New" pitchFamily="49" charset="0"/>
            </a:rPr>
            <a:t>Integer y = new Integer(20);</a:t>
          </a:r>
          <a:endParaRPr lang="en-US" sz="1800" dirty="0">
            <a:latin typeface="Courier New" pitchFamily="49" charset="0"/>
            <a:cs typeface="Courier New" pitchFamily="49" charset="0"/>
          </a:endParaRPr>
        </a:p>
      </dgm:t>
    </dgm:pt>
    <dgm:pt modelId="{4B696CCE-27BD-4BB8-85D5-15A19F9A7A73}" type="parTrans" cxnId="{2797B284-A915-4A5E-8512-F96ADF46F782}">
      <dgm:prSet/>
      <dgm:spPr/>
      <dgm:t>
        <a:bodyPr/>
        <a:lstStyle/>
        <a:p>
          <a:endParaRPr lang="en-US"/>
        </a:p>
      </dgm:t>
    </dgm:pt>
    <dgm:pt modelId="{76AB0111-D26A-4E87-BC46-92D7C01874CE}" type="sibTrans" cxnId="{2797B284-A915-4A5E-8512-F96ADF46F782}">
      <dgm:prSet/>
      <dgm:spPr/>
      <dgm:t>
        <a:bodyPr/>
        <a:lstStyle/>
        <a:p>
          <a:endParaRPr lang="en-US"/>
        </a:p>
      </dgm:t>
    </dgm:pt>
    <dgm:pt modelId="{F6EAF782-5FFF-468F-B30C-AAE819E31BD5}" type="pres">
      <dgm:prSet presAssocID="{A86AD38D-9E2A-4771-9836-93E69EF5B3A3}" presName="Name0" presStyleCnt="0">
        <dgm:presLayoutVars>
          <dgm:dir/>
          <dgm:animLvl val="lvl"/>
          <dgm:resizeHandles val="exact"/>
        </dgm:presLayoutVars>
      </dgm:prSet>
      <dgm:spPr/>
      <dgm:t>
        <a:bodyPr/>
        <a:lstStyle/>
        <a:p>
          <a:endParaRPr lang="en-US"/>
        </a:p>
      </dgm:t>
    </dgm:pt>
    <dgm:pt modelId="{2B1E2382-937B-4A41-B807-B33E6018E02F}" type="pres">
      <dgm:prSet presAssocID="{ED810D9E-B723-470C-AB1E-263454C9093D}" presName="linNode" presStyleCnt="0"/>
      <dgm:spPr/>
    </dgm:pt>
    <dgm:pt modelId="{1CAAB716-9E7C-44C5-8AF3-C948481480E7}" type="pres">
      <dgm:prSet presAssocID="{ED810D9E-B723-470C-AB1E-263454C9093D}" presName="parentText" presStyleLbl="node1" presStyleIdx="0" presStyleCnt="2" custScaleX="83670">
        <dgm:presLayoutVars>
          <dgm:chMax val="1"/>
          <dgm:bulletEnabled val="1"/>
        </dgm:presLayoutVars>
      </dgm:prSet>
      <dgm:spPr/>
      <dgm:t>
        <a:bodyPr/>
        <a:lstStyle/>
        <a:p>
          <a:endParaRPr lang="en-US"/>
        </a:p>
      </dgm:t>
    </dgm:pt>
    <dgm:pt modelId="{8DE197F9-191F-4FFD-9084-02FCDD6FE11D}" type="pres">
      <dgm:prSet presAssocID="{ED810D9E-B723-470C-AB1E-263454C9093D}" presName="descendantText" presStyleLbl="alignAccFollowNode1" presStyleIdx="0" presStyleCnt="2" custScaleX="122860">
        <dgm:presLayoutVars>
          <dgm:bulletEnabled val="1"/>
        </dgm:presLayoutVars>
      </dgm:prSet>
      <dgm:spPr/>
      <dgm:t>
        <a:bodyPr/>
        <a:lstStyle/>
        <a:p>
          <a:endParaRPr lang="en-US"/>
        </a:p>
      </dgm:t>
    </dgm:pt>
    <dgm:pt modelId="{84914421-9652-4B59-A136-D2E2E35DF2E7}" type="pres">
      <dgm:prSet presAssocID="{AB433B59-94E4-4BAE-9790-24CA1D5833CF}" presName="sp" presStyleCnt="0"/>
      <dgm:spPr/>
    </dgm:pt>
    <dgm:pt modelId="{B4779435-E896-495E-935B-F8AD181B88ED}" type="pres">
      <dgm:prSet presAssocID="{685A6D50-5A52-44FB-9DEB-48C6C0F4EE12}" presName="linNode" presStyleCnt="0"/>
      <dgm:spPr/>
    </dgm:pt>
    <dgm:pt modelId="{F249D11C-F64E-4946-8BA6-B0600FAAD3DC}" type="pres">
      <dgm:prSet presAssocID="{685A6D50-5A52-44FB-9DEB-48C6C0F4EE12}" presName="parentText" presStyleLbl="node1" presStyleIdx="1" presStyleCnt="2" custScaleX="83670">
        <dgm:presLayoutVars>
          <dgm:chMax val="1"/>
          <dgm:bulletEnabled val="1"/>
        </dgm:presLayoutVars>
      </dgm:prSet>
      <dgm:spPr/>
      <dgm:t>
        <a:bodyPr/>
        <a:lstStyle/>
        <a:p>
          <a:endParaRPr lang="en-US"/>
        </a:p>
      </dgm:t>
    </dgm:pt>
    <dgm:pt modelId="{3B4B3536-D219-444B-9FB0-7D422A19A823}" type="pres">
      <dgm:prSet presAssocID="{685A6D50-5A52-44FB-9DEB-48C6C0F4EE12}" presName="descendantText" presStyleLbl="alignAccFollowNode1" presStyleIdx="1" presStyleCnt="2" custScaleX="122860">
        <dgm:presLayoutVars>
          <dgm:bulletEnabled val="1"/>
        </dgm:presLayoutVars>
      </dgm:prSet>
      <dgm:spPr/>
      <dgm:t>
        <a:bodyPr/>
        <a:lstStyle/>
        <a:p>
          <a:endParaRPr lang="en-US"/>
        </a:p>
      </dgm:t>
    </dgm:pt>
  </dgm:ptLst>
  <dgm:cxnLst>
    <dgm:cxn modelId="{107D439B-0372-4B0C-B2D5-E526D27CC798}" srcId="{A86AD38D-9E2A-4771-9836-93E69EF5B3A3}" destId="{685A6D50-5A52-44FB-9DEB-48C6C0F4EE12}" srcOrd="1" destOrd="0" parTransId="{F8136F1D-1095-4BD4-9F55-9101DB51017E}" sibTransId="{1CA408FC-5306-4C78-ADC3-752440E81233}"/>
    <dgm:cxn modelId="{63FCDAE7-64EC-4ACA-A882-102EF3CA2180}" srcId="{ED810D9E-B723-470C-AB1E-263454C9093D}" destId="{CB9049E1-4293-419D-BB8B-59AC06B5FD45}" srcOrd="0" destOrd="0" parTransId="{97625040-F84E-4370-B03B-75CC7CE20AFB}" sibTransId="{53EC8851-B5D6-428C-B23B-F14427F22F1E}"/>
    <dgm:cxn modelId="{169807A8-CF1A-4D18-9E3B-A577A351EFD3}" type="presOf" srcId="{685A6D50-5A52-44FB-9DEB-48C6C0F4EE12}" destId="{F249D11C-F64E-4946-8BA6-B0600FAAD3DC}" srcOrd="0" destOrd="0" presId="urn:microsoft.com/office/officeart/2005/8/layout/vList5"/>
    <dgm:cxn modelId="{3687CA16-4A8E-4416-8F49-2CC4FE9E5155}" type="presOf" srcId="{ED810D9E-B723-470C-AB1E-263454C9093D}" destId="{1CAAB716-9E7C-44C5-8AF3-C948481480E7}" srcOrd="0" destOrd="0" presId="urn:microsoft.com/office/officeart/2005/8/layout/vList5"/>
    <dgm:cxn modelId="{71BCFFD1-E9B2-4A84-8787-836AA7B761F0}" type="presOf" srcId="{CB9049E1-4293-419D-BB8B-59AC06B5FD45}" destId="{8DE197F9-191F-4FFD-9084-02FCDD6FE11D}" srcOrd="0" destOrd="0" presId="urn:microsoft.com/office/officeart/2005/8/layout/vList5"/>
    <dgm:cxn modelId="{06C26A86-6504-4849-81EA-280D26533BBF}" type="presOf" srcId="{A86AD38D-9E2A-4771-9836-93E69EF5B3A3}" destId="{F6EAF782-5FFF-468F-B30C-AAE819E31BD5}" srcOrd="0" destOrd="0" presId="urn:microsoft.com/office/officeart/2005/8/layout/vList5"/>
    <dgm:cxn modelId="{63711FA7-BF9D-4049-9ED5-5CD86A4935C4}" srcId="{A86AD38D-9E2A-4771-9836-93E69EF5B3A3}" destId="{ED810D9E-B723-470C-AB1E-263454C9093D}" srcOrd="0" destOrd="0" parTransId="{AC076380-E2B4-4F79-8298-C7A58DC688E0}" sibTransId="{AB433B59-94E4-4BAE-9790-24CA1D5833CF}"/>
    <dgm:cxn modelId="{DC64A656-4FB8-4181-9AE1-80541727B603}" type="presOf" srcId="{55BAAB25-B150-44EC-8CA0-182C315F858B}" destId="{3B4B3536-D219-444B-9FB0-7D422A19A823}" srcOrd="0" destOrd="0" presId="urn:microsoft.com/office/officeart/2005/8/layout/vList5"/>
    <dgm:cxn modelId="{2797B284-A915-4A5E-8512-F96ADF46F782}" srcId="{685A6D50-5A52-44FB-9DEB-48C6C0F4EE12}" destId="{55BAAB25-B150-44EC-8CA0-182C315F858B}" srcOrd="0" destOrd="0" parTransId="{4B696CCE-27BD-4BB8-85D5-15A19F9A7A73}" sibTransId="{76AB0111-D26A-4E87-BC46-92D7C01874CE}"/>
    <dgm:cxn modelId="{6BAA935F-788E-428C-9391-C61CB168E62E}" type="presParOf" srcId="{F6EAF782-5FFF-468F-B30C-AAE819E31BD5}" destId="{2B1E2382-937B-4A41-B807-B33E6018E02F}" srcOrd="0" destOrd="0" presId="urn:microsoft.com/office/officeart/2005/8/layout/vList5"/>
    <dgm:cxn modelId="{B0B05519-0084-4097-B3D8-A41F971A828C}" type="presParOf" srcId="{2B1E2382-937B-4A41-B807-B33E6018E02F}" destId="{1CAAB716-9E7C-44C5-8AF3-C948481480E7}" srcOrd="0" destOrd="0" presId="urn:microsoft.com/office/officeart/2005/8/layout/vList5"/>
    <dgm:cxn modelId="{0B162036-1F97-47A6-BC0F-46A760749E17}" type="presParOf" srcId="{2B1E2382-937B-4A41-B807-B33E6018E02F}" destId="{8DE197F9-191F-4FFD-9084-02FCDD6FE11D}" srcOrd="1" destOrd="0" presId="urn:microsoft.com/office/officeart/2005/8/layout/vList5"/>
    <dgm:cxn modelId="{5EB94C3B-7D1A-4273-BECD-8672F6E5352F}" type="presParOf" srcId="{F6EAF782-5FFF-468F-B30C-AAE819E31BD5}" destId="{84914421-9652-4B59-A136-D2E2E35DF2E7}" srcOrd="1" destOrd="0" presId="urn:microsoft.com/office/officeart/2005/8/layout/vList5"/>
    <dgm:cxn modelId="{87D6A3A0-95DC-4B99-B232-92747B66C2BC}" type="presParOf" srcId="{F6EAF782-5FFF-468F-B30C-AAE819E31BD5}" destId="{B4779435-E896-495E-935B-F8AD181B88ED}" srcOrd="2" destOrd="0" presId="urn:microsoft.com/office/officeart/2005/8/layout/vList5"/>
    <dgm:cxn modelId="{ADDE7A95-F4FC-4AAC-9CBD-C3542CCB8E61}" type="presParOf" srcId="{B4779435-E896-495E-935B-F8AD181B88ED}" destId="{F249D11C-F64E-4946-8BA6-B0600FAAD3DC}" srcOrd="0" destOrd="0" presId="urn:microsoft.com/office/officeart/2005/8/layout/vList5"/>
    <dgm:cxn modelId="{97D9BC42-EC27-4AC8-926E-81D1847FE20C}" type="presParOf" srcId="{B4779435-E896-495E-935B-F8AD181B88ED}" destId="{3B4B3536-D219-444B-9FB0-7D422A19A823}" srcOrd="1" destOrd="0" presId="urn:microsoft.com/office/officeart/2005/8/layout/vList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C6A721-0D40-49DF-9896-538D015E2C22}"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IN"/>
        </a:p>
      </dgm:t>
    </dgm:pt>
    <dgm:pt modelId="{8A9CBDE3-943D-44B1-AA3B-2C775C191735}">
      <dgm:prSet phldrT="[Text]" custT="1"/>
      <dgm:spPr/>
      <dgm:t>
        <a:bodyPr/>
        <a:lstStyle/>
        <a:p>
          <a:r>
            <a:rPr lang="en-US" sz="1800" b="1" dirty="0" smtClean="0">
              <a:latin typeface="Calibri" pitchFamily="34" charset="0"/>
              <a:cs typeface="Calibri" pitchFamily="34" charset="0"/>
            </a:rPr>
            <a:t>During creation:</a:t>
          </a:r>
          <a:endParaRPr lang="en-IN" sz="1600" b="0" dirty="0">
            <a:latin typeface="Courier New" pitchFamily="49" charset="0"/>
            <a:cs typeface="Courier New" pitchFamily="49" charset="0"/>
          </a:endParaRPr>
        </a:p>
      </dgm:t>
    </dgm:pt>
    <dgm:pt modelId="{47F20488-F57B-4EAA-AC28-0E61598F5785}" type="parTrans" cxnId="{3C413642-3007-4C9A-A71A-5BF29F80749E}">
      <dgm:prSet/>
      <dgm:spPr/>
      <dgm:t>
        <a:bodyPr/>
        <a:lstStyle/>
        <a:p>
          <a:endParaRPr lang="en-IN"/>
        </a:p>
      </dgm:t>
    </dgm:pt>
    <dgm:pt modelId="{4BE0501D-50E8-49B5-950C-96E7596EBD91}" type="sibTrans" cxnId="{3C413642-3007-4C9A-A71A-5BF29F80749E}">
      <dgm:prSet/>
      <dgm:spPr/>
      <dgm:t>
        <a:bodyPr/>
        <a:lstStyle/>
        <a:p>
          <a:endParaRPr lang="en-IN"/>
        </a:p>
      </dgm:t>
    </dgm:pt>
    <dgm:pt modelId="{6660CF22-6090-4F96-A15A-07E46C5E2E39}">
      <dgm:prSet custT="1"/>
      <dgm:spPr/>
      <dgm:t>
        <a:bodyPr/>
        <a:lstStyle/>
        <a:p>
          <a:pPr marL="228600" indent="-228600"/>
          <a:r>
            <a:rPr lang="en-US" sz="1400" dirty="0" smtClean="0">
              <a:latin typeface="Calibri" pitchFamily="34" charset="0"/>
              <a:cs typeface="Calibri" pitchFamily="34" charset="0"/>
            </a:rPr>
            <a:t>To initialize a single-dimensional array during creation, one must specify the values to be stored while creating the array as follows: </a:t>
          </a:r>
          <a:r>
            <a:rPr lang="en-US" sz="1400" dirty="0" err="1" smtClean="0">
              <a:latin typeface="Courier New" pitchFamily="49" charset="0"/>
              <a:cs typeface="Courier New" pitchFamily="49" charset="0"/>
            </a:rPr>
            <a:t>int</a:t>
          </a:r>
          <a:r>
            <a:rPr lang="en-US" sz="1400" dirty="0" smtClean="0">
              <a:latin typeface="Courier New" pitchFamily="49" charset="0"/>
              <a:cs typeface="Courier New" pitchFamily="49" charset="0"/>
            </a:rPr>
            <a:t>[ ] marks = {65, 47, 75, 50};</a:t>
          </a:r>
          <a:endParaRPr lang="en-US" sz="1400" dirty="0">
            <a:latin typeface="Calibri" pitchFamily="34" charset="0"/>
            <a:cs typeface="Calibri" pitchFamily="34" charset="0"/>
          </a:endParaRPr>
        </a:p>
      </dgm:t>
    </dgm:pt>
    <dgm:pt modelId="{4054203B-E61F-4833-93F0-487A06FC3693}" type="parTrans" cxnId="{6AD2136E-4C6F-4E30-A092-F1644C780AD2}">
      <dgm:prSet/>
      <dgm:spPr/>
      <dgm:t>
        <a:bodyPr/>
        <a:lstStyle/>
        <a:p>
          <a:endParaRPr lang="en-US"/>
        </a:p>
      </dgm:t>
    </dgm:pt>
    <dgm:pt modelId="{A2962E95-2A32-4D7E-A767-932252BDD708}" type="sibTrans" cxnId="{6AD2136E-4C6F-4E30-A092-F1644C780AD2}">
      <dgm:prSet/>
      <dgm:spPr/>
      <dgm:t>
        <a:bodyPr/>
        <a:lstStyle/>
        <a:p>
          <a:endParaRPr lang="en-US"/>
        </a:p>
      </dgm:t>
    </dgm:pt>
    <dgm:pt modelId="{94CE1D4A-70F6-47F2-BFAD-9CE10D7D6B79}">
      <dgm:prSet custT="1"/>
      <dgm:spPr/>
      <dgm:t>
        <a:bodyPr/>
        <a:lstStyle/>
        <a:p>
          <a:pPr marL="228600" indent="-228600"/>
          <a:endParaRPr lang="en-US" sz="1400" dirty="0">
            <a:latin typeface="Calibri" pitchFamily="34" charset="0"/>
            <a:cs typeface="Calibri" pitchFamily="34" charset="0"/>
          </a:endParaRPr>
        </a:p>
      </dgm:t>
    </dgm:pt>
    <dgm:pt modelId="{336B26FE-2732-453C-ADAA-87652F4823B2}" type="parTrans" cxnId="{E0773982-0330-4ECD-87A2-86B58D2A3843}">
      <dgm:prSet/>
      <dgm:spPr/>
      <dgm:t>
        <a:bodyPr/>
        <a:lstStyle/>
        <a:p>
          <a:endParaRPr lang="en-US"/>
        </a:p>
      </dgm:t>
    </dgm:pt>
    <dgm:pt modelId="{D934ED48-A22D-45FB-A3FD-42498B7E80F0}" type="sibTrans" cxnId="{E0773982-0330-4ECD-87A2-86B58D2A3843}">
      <dgm:prSet/>
      <dgm:spPr/>
      <dgm:t>
        <a:bodyPr/>
        <a:lstStyle/>
        <a:p>
          <a:endParaRPr lang="en-US"/>
        </a:p>
      </dgm:t>
    </dgm:pt>
    <dgm:pt modelId="{FBCD8922-DE2D-4E3A-91C4-7F47AA3A6699}">
      <dgm:prSet custT="1"/>
      <dgm:spPr/>
      <dgm:t>
        <a:bodyPr/>
        <a:lstStyle/>
        <a:p>
          <a:pPr marL="228600" indent="-228600"/>
          <a:r>
            <a:rPr lang="en-US" sz="1400" dirty="0" smtClean="0">
              <a:latin typeface="Calibri" pitchFamily="34" charset="0"/>
              <a:cs typeface="Calibri" pitchFamily="34" charset="0"/>
            </a:rPr>
            <a:t>Notice that while initializing an array during creation, the </a:t>
          </a:r>
          <a:r>
            <a:rPr lang="en-US" sz="1400" dirty="0" smtClean="0">
              <a:latin typeface="Courier New" pitchFamily="49" charset="0"/>
              <a:cs typeface="Courier New" pitchFamily="49" charset="0"/>
            </a:rPr>
            <a:t>new</a:t>
          </a:r>
          <a:r>
            <a:rPr lang="en-US" sz="1400" dirty="0" smtClean="0">
              <a:latin typeface="Calibri" pitchFamily="34" charset="0"/>
              <a:cs typeface="Calibri" pitchFamily="34" charset="0"/>
            </a:rPr>
            <a:t> keyword or size is not required. </a:t>
          </a:r>
          <a:endParaRPr lang="en-US" sz="1400" dirty="0">
            <a:latin typeface="Calibri" pitchFamily="34" charset="0"/>
            <a:cs typeface="Calibri" pitchFamily="34" charset="0"/>
          </a:endParaRPr>
        </a:p>
      </dgm:t>
    </dgm:pt>
    <dgm:pt modelId="{A1ADD9F9-DE7A-48C5-99E6-F2010ACA34FB}" type="parTrans" cxnId="{6075E5EE-40A1-4698-A732-EA51DD18DBA6}">
      <dgm:prSet/>
      <dgm:spPr/>
      <dgm:t>
        <a:bodyPr/>
        <a:lstStyle/>
        <a:p>
          <a:endParaRPr lang="en-US"/>
        </a:p>
      </dgm:t>
    </dgm:pt>
    <dgm:pt modelId="{54130BE5-3CDD-4C4A-A8DD-DAF5C4119F41}" type="sibTrans" cxnId="{6075E5EE-40A1-4698-A732-EA51DD18DBA6}">
      <dgm:prSet/>
      <dgm:spPr/>
      <dgm:t>
        <a:bodyPr/>
        <a:lstStyle/>
        <a:p>
          <a:endParaRPr lang="en-US"/>
        </a:p>
      </dgm:t>
    </dgm:pt>
    <dgm:pt modelId="{DDCAC519-81DD-49C7-B806-5F1484692639}">
      <dgm:prSet custT="1"/>
      <dgm:spPr/>
      <dgm:t>
        <a:bodyPr/>
        <a:lstStyle/>
        <a:p>
          <a:pPr marL="228600" indent="-228600"/>
          <a:endParaRPr lang="en-US" sz="1400" dirty="0">
            <a:latin typeface="Calibri" pitchFamily="34" charset="0"/>
            <a:cs typeface="Calibri" pitchFamily="34" charset="0"/>
          </a:endParaRPr>
        </a:p>
      </dgm:t>
    </dgm:pt>
    <dgm:pt modelId="{5E138B62-FBAC-488A-B002-B09707009F29}" type="parTrans" cxnId="{1732879E-31F9-4483-80FE-BAECCA3C6378}">
      <dgm:prSet/>
      <dgm:spPr/>
      <dgm:t>
        <a:bodyPr/>
        <a:lstStyle/>
        <a:p>
          <a:endParaRPr lang="en-US"/>
        </a:p>
      </dgm:t>
    </dgm:pt>
    <dgm:pt modelId="{FC4C091A-410C-4328-9B53-7B507B1F2B61}" type="sibTrans" cxnId="{1732879E-31F9-4483-80FE-BAECCA3C6378}">
      <dgm:prSet/>
      <dgm:spPr/>
      <dgm:t>
        <a:bodyPr/>
        <a:lstStyle/>
        <a:p>
          <a:endParaRPr lang="en-US"/>
        </a:p>
      </dgm:t>
    </dgm:pt>
    <dgm:pt modelId="{E2B48B7A-F6ED-49D6-857C-98162463A816}">
      <dgm:prSet custT="1"/>
      <dgm:spPr/>
      <dgm:t>
        <a:bodyPr/>
        <a:lstStyle/>
        <a:p>
          <a:pPr marL="228600" indent="-228600"/>
          <a:r>
            <a:rPr lang="en-US" sz="1400" dirty="0" smtClean="0">
              <a:latin typeface="Calibri" pitchFamily="34" charset="0"/>
              <a:cs typeface="Calibri" pitchFamily="34" charset="0"/>
            </a:rPr>
            <a:t>This is because all the elements to be stored have been specified and accordingly the memory gets automatically allocated based on the number of elements. </a:t>
          </a:r>
          <a:endParaRPr lang="en-US" sz="1400" dirty="0">
            <a:latin typeface="Calibri" pitchFamily="34" charset="0"/>
            <a:cs typeface="Calibri" pitchFamily="34" charset="0"/>
          </a:endParaRPr>
        </a:p>
      </dgm:t>
    </dgm:pt>
    <dgm:pt modelId="{673A722F-2005-41A2-8B66-CE3F40A27AFC}" type="parTrans" cxnId="{2AF8960E-6D89-4B32-B510-0D2428F0E76B}">
      <dgm:prSet/>
      <dgm:spPr/>
      <dgm:t>
        <a:bodyPr/>
        <a:lstStyle/>
        <a:p>
          <a:endParaRPr lang="en-US"/>
        </a:p>
      </dgm:t>
    </dgm:pt>
    <dgm:pt modelId="{200AD031-7931-4C6B-B553-D9746A886547}" type="sibTrans" cxnId="{2AF8960E-6D89-4B32-B510-0D2428F0E76B}">
      <dgm:prSet/>
      <dgm:spPr/>
      <dgm:t>
        <a:bodyPr/>
        <a:lstStyle/>
        <a:p>
          <a:endParaRPr lang="en-US"/>
        </a:p>
      </dgm:t>
    </dgm:pt>
    <dgm:pt modelId="{726BFED6-59D2-4F7E-90B2-0814C54F0E71}" type="pres">
      <dgm:prSet presAssocID="{77C6A721-0D40-49DF-9896-538D015E2C22}" presName="linear" presStyleCnt="0">
        <dgm:presLayoutVars>
          <dgm:dir/>
          <dgm:animLvl val="lvl"/>
          <dgm:resizeHandles val="exact"/>
        </dgm:presLayoutVars>
      </dgm:prSet>
      <dgm:spPr/>
      <dgm:t>
        <a:bodyPr/>
        <a:lstStyle/>
        <a:p>
          <a:endParaRPr lang="en-IN"/>
        </a:p>
      </dgm:t>
    </dgm:pt>
    <dgm:pt modelId="{9825C2F4-6259-4087-975F-D7E57656305B}" type="pres">
      <dgm:prSet presAssocID="{8A9CBDE3-943D-44B1-AA3B-2C775C191735}" presName="parentLin" presStyleCnt="0"/>
      <dgm:spPr/>
    </dgm:pt>
    <dgm:pt modelId="{8AFF8CDB-0AF9-4EA6-BECC-E63ACC5B5E29}" type="pres">
      <dgm:prSet presAssocID="{8A9CBDE3-943D-44B1-AA3B-2C775C191735}" presName="parentLeftMargin" presStyleLbl="node1" presStyleIdx="0" presStyleCnt="1"/>
      <dgm:spPr/>
      <dgm:t>
        <a:bodyPr/>
        <a:lstStyle/>
        <a:p>
          <a:endParaRPr lang="en-IN"/>
        </a:p>
      </dgm:t>
    </dgm:pt>
    <dgm:pt modelId="{944BAB04-7C51-4F32-B3D9-6B3BFE861060}" type="pres">
      <dgm:prSet presAssocID="{8A9CBDE3-943D-44B1-AA3B-2C775C191735}" presName="parentText" presStyleLbl="node1" presStyleIdx="0" presStyleCnt="1" custScaleX="125606">
        <dgm:presLayoutVars>
          <dgm:chMax val="0"/>
          <dgm:bulletEnabled val="1"/>
        </dgm:presLayoutVars>
      </dgm:prSet>
      <dgm:spPr/>
      <dgm:t>
        <a:bodyPr/>
        <a:lstStyle/>
        <a:p>
          <a:endParaRPr lang="en-IN"/>
        </a:p>
      </dgm:t>
    </dgm:pt>
    <dgm:pt modelId="{0B92971E-CD3F-40AB-A72B-D3F249C8A999}" type="pres">
      <dgm:prSet presAssocID="{8A9CBDE3-943D-44B1-AA3B-2C775C191735}" presName="negativeSpace" presStyleCnt="0"/>
      <dgm:spPr/>
    </dgm:pt>
    <dgm:pt modelId="{A3794F34-CF38-4878-8BA7-B0E44BC4E8BE}" type="pres">
      <dgm:prSet presAssocID="{8A9CBDE3-943D-44B1-AA3B-2C775C191735}" presName="childText" presStyleLbl="conFgAcc1" presStyleIdx="0" presStyleCnt="1">
        <dgm:presLayoutVars>
          <dgm:bulletEnabled val="1"/>
        </dgm:presLayoutVars>
      </dgm:prSet>
      <dgm:spPr/>
      <dgm:t>
        <a:bodyPr/>
        <a:lstStyle/>
        <a:p>
          <a:endParaRPr lang="en-US"/>
        </a:p>
      </dgm:t>
    </dgm:pt>
  </dgm:ptLst>
  <dgm:cxnLst>
    <dgm:cxn modelId="{1732879E-31F9-4483-80FE-BAECCA3C6378}" srcId="{8A9CBDE3-943D-44B1-AA3B-2C775C191735}" destId="{DDCAC519-81DD-49C7-B806-5F1484692639}" srcOrd="3" destOrd="0" parTransId="{5E138B62-FBAC-488A-B002-B09707009F29}" sibTransId="{FC4C091A-410C-4328-9B53-7B507B1F2B61}"/>
    <dgm:cxn modelId="{4B66212E-6790-4C61-9E0A-853A82BDA647}" type="presOf" srcId="{6660CF22-6090-4F96-A15A-07E46C5E2E39}" destId="{A3794F34-CF38-4878-8BA7-B0E44BC4E8BE}" srcOrd="0" destOrd="0" presId="urn:microsoft.com/office/officeart/2005/8/layout/list1"/>
    <dgm:cxn modelId="{507A7386-F719-499A-8799-26C825648F95}" type="presOf" srcId="{77C6A721-0D40-49DF-9896-538D015E2C22}" destId="{726BFED6-59D2-4F7E-90B2-0814C54F0E71}" srcOrd="0" destOrd="0" presId="urn:microsoft.com/office/officeart/2005/8/layout/list1"/>
    <dgm:cxn modelId="{0C6A79D2-5771-4F15-A624-D0BACFEDEF5E}" type="presOf" srcId="{FBCD8922-DE2D-4E3A-91C4-7F47AA3A6699}" destId="{A3794F34-CF38-4878-8BA7-B0E44BC4E8BE}" srcOrd="0" destOrd="2" presId="urn:microsoft.com/office/officeart/2005/8/layout/list1"/>
    <dgm:cxn modelId="{2AF8960E-6D89-4B32-B510-0D2428F0E76B}" srcId="{8A9CBDE3-943D-44B1-AA3B-2C775C191735}" destId="{E2B48B7A-F6ED-49D6-857C-98162463A816}" srcOrd="4" destOrd="0" parTransId="{673A722F-2005-41A2-8B66-CE3F40A27AFC}" sibTransId="{200AD031-7931-4C6B-B553-D9746A886547}"/>
    <dgm:cxn modelId="{E0773982-0330-4ECD-87A2-86B58D2A3843}" srcId="{8A9CBDE3-943D-44B1-AA3B-2C775C191735}" destId="{94CE1D4A-70F6-47F2-BFAD-9CE10D7D6B79}" srcOrd="1" destOrd="0" parTransId="{336B26FE-2732-453C-ADAA-87652F4823B2}" sibTransId="{D934ED48-A22D-45FB-A3FD-42498B7E80F0}"/>
    <dgm:cxn modelId="{34C8713B-C47B-42A5-9CD8-7D3031CA583B}" type="presOf" srcId="{E2B48B7A-F6ED-49D6-857C-98162463A816}" destId="{A3794F34-CF38-4878-8BA7-B0E44BC4E8BE}" srcOrd="0" destOrd="4" presId="urn:microsoft.com/office/officeart/2005/8/layout/list1"/>
    <dgm:cxn modelId="{09C3AAF3-D88D-45C7-8DAC-0DC25497E020}" type="presOf" srcId="{DDCAC519-81DD-49C7-B806-5F1484692639}" destId="{A3794F34-CF38-4878-8BA7-B0E44BC4E8BE}" srcOrd="0" destOrd="3" presId="urn:microsoft.com/office/officeart/2005/8/layout/list1"/>
    <dgm:cxn modelId="{65051FA3-1DB5-4172-B4B1-A7F4FB7C9D04}" type="presOf" srcId="{94CE1D4A-70F6-47F2-BFAD-9CE10D7D6B79}" destId="{A3794F34-CF38-4878-8BA7-B0E44BC4E8BE}" srcOrd="0" destOrd="1" presId="urn:microsoft.com/office/officeart/2005/8/layout/list1"/>
    <dgm:cxn modelId="{A173E6F5-8466-4FBF-94DA-B7BD920DA033}" type="presOf" srcId="{8A9CBDE3-943D-44B1-AA3B-2C775C191735}" destId="{944BAB04-7C51-4F32-B3D9-6B3BFE861060}" srcOrd="1" destOrd="0" presId="urn:microsoft.com/office/officeart/2005/8/layout/list1"/>
    <dgm:cxn modelId="{6075E5EE-40A1-4698-A732-EA51DD18DBA6}" srcId="{8A9CBDE3-943D-44B1-AA3B-2C775C191735}" destId="{FBCD8922-DE2D-4E3A-91C4-7F47AA3A6699}" srcOrd="2" destOrd="0" parTransId="{A1ADD9F9-DE7A-48C5-99E6-F2010ACA34FB}" sibTransId="{54130BE5-3CDD-4C4A-A8DD-DAF5C4119F41}"/>
    <dgm:cxn modelId="{F3EEDB9D-E9AA-4C25-A50F-8F571C926AD1}" type="presOf" srcId="{8A9CBDE3-943D-44B1-AA3B-2C775C191735}" destId="{8AFF8CDB-0AF9-4EA6-BECC-E63ACC5B5E29}" srcOrd="0" destOrd="0" presId="urn:microsoft.com/office/officeart/2005/8/layout/list1"/>
    <dgm:cxn modelId="{3C413642-3007-4C9A-A71A-5BF29F80749E}" srcId="{77C6A721-0D40-49DF-9896-538D015E2C22}" destId="{8A9CBDE3-943D-44B1-AA3B-2C775C191735}" srcOrd="0" destOrd="0" parTransId="{47F20488-F57B-4EAA-AC28-0E61598F5785}" sibTransId="{4BE0501D-50E8-49B5-950C-96E7596EBD91}"/>
    <dgm:cxn modelId="{6AD2136E-4C6F-4E30-A092-F1644C780AD2}" srcId="{8A9CBDE3-943D-44B1-AA3B-2C775C191735}" destId="{6660CF22-6090-4F96-A15A-07E46C5E2E39}" srcOrd="0" destOrd="0" parTransId="{4054203B-E61F-4833-93F0-487A06FC3693}" sibTransId="{A2962E95-2A32-4D7E-A767-932252BDD708}"/>
    <dgm:cxn modelId="{164520D3-D1B5-4F1A-8FBF-D01846969C7D}" type="presParOf" srcId="{726BFED6-59D2-4F7E-90B2-0814C54F0E71}" destId="{9825C2F4-6259-4087-975F-D7E57656305B}" srcOrd="0" destOrd="0" presId="urn:microsoft.com/office/officeart/2005/8/layout/list1"/>
    <dgm:cxn modelId="{DF109041-25F4-4150-8C38-1D6FA9A3DADF}" type="presParOf" srcId="{9825C2F4-6259-4087-975F-D7E57656305B}" destId="{8AFF8CDB-0AF9-4EA6-BECC-E63ACC5B5E29}" srcOrd="0" destOrd="0" presId="urn:microsoft.com/office/officeart/2005/8/layout/list1"/>
    <dgm:cxn modelId="{DF98A13A-A083-474D-A836-1865CF9AF840}" type="presParOf" srcId="{9825C2F4-6259-4087-975F-D7E57656305B}" destId="{944BAB04-7C51-4F32-B3D9-6B3BFE861060}" srcOrd="1" destOrd="0" presId="urn:microsoft.com/office/officeart/2005/8/layout/list1"/>
    <dgm:cxn modelId="{3D9C03BA-609D-433E-B037-364A24AFC2A6}" type="presParOf" srcId="{726BFED6-59D2-4F7E-90B2-0814C54F0E71}" destId="{0B92971E-CD3F-40AB-A72B-D3F249C8A999}" srcOrd="1" destOrd="0" presId="urn:microsoft.com/office/officeart/2005/8/layout/list1"/>
    <dgm:cxn modelId="{4BEFC06A-B985-4D2D-A7EB-BDE1B399C1EA}" type="presParOf" srcId="{726BFED6-59D2-4F7E-90B2-0814C54F0E71}" destId="{A3794F34-CF38-4878-8BA7-B0E44BC4E8BE}" srcOrd="2" destOrd="0" presId="urn:microsoft.com/office/officeart/2005/8/layout/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7C6A721-0D40-49DF-9896-538D015E2C22}"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IN"/>
        </a:p>
      </dgm:t>
    </dgm:pt>
    <dgm:pt modelId="{8A9CBDE3-943D-44B1-AA3B-2C775C191735}">
      <dgm:prSet phldrT="[Text]" custT="1"/>
      <dgm:spPr/>
      <dgm:t>
        <a:bodyPr/>
        <a:lstStyle/>
        <a:p>
          <a:r>
            <a:rPr lang="en-US" sz="1800" b="1" dirty="0" smtClean="0">
              <a:latin typeface="Calibri" pitchFamily="34" charset="0"/>
              <a:cs typeface="Calibri" pitchFamily="34" charset="0"/>
            </a:rPr>
            <a:t>After creation:</a:t>
          </a:r>
          <a:endParaRPr lang="en-IN" sz="1600" b="0" dirty="0">
            <a:latin typeface="Courier New" pitchFamily="49" charset="0"/>
            <a:cs typeface="Courier New" pitchFamily="49" charset="0"/>
          </a:endParaRPr>
        </a:p>
      </dgm:t>
    </dgm:pt>
    <dgm:pt modelId="{47F20488-F57B-4EAA-AC28-0E61598F5785}" type="parTrans" cxnId="{3C413642-3007-4C9A-A71A-5BF29F80749E}">
      <dgm:prSet/>
      <dgm:spPr/>
      <dgm:t>
        <a:bodyPr/>
        <a:lstStyle/>
        <a:p>
          <a:endParaRPr lang="en-IN"/>
        </a:p>
      </dgm:t>
    </dgm:pt>
    <dgm:pt modelId="{4BE0501D-50E8-49B5-950C-96E7596EBD91}" type="sibTrans" cxnId="{3C413642-3007-4C9A-A71A-5BF29F80749E}">
      <dgm:prSet/>
      <dgm:spPr/>
      <dgm:t>
        <a:bodyPr/>
        <a:lstStyle/>
        <a:p>
          <a:endParaRPr lang="en-IN"/>
        </a:p>
      </dgm:t>
    </dgm:pt>
    <dgm:pt modelId="{6660CF22-6090-4F96-A15A-07E46C5E2E39}">
      <dgm:prSet custT="1"/>
      <dgm:spPr/>
      <dgm:t>
        <a:bodyPr/>
        <a:lstStyle/>
        <a:p>
          <a:pPr marL="228600" indent="-228600"/>
          <a:r>
            <a:rPr lang="en-US" sz="1400" dirty="0" smtClean="0">
              <a:latin typeface="Calibri" pitchFamily="34" charset="0"/>
              <a:cs typeface="Calibri" pitchFamily="34" charset="0"/>
            </a:rPr>
            <a:t>A single-dimensional array can also be initialized after creation and instantiation. </a:t>
          </a:r>
          <a:endParaRPr lang="en-US" sz="1400" dirty="0">
            <a:latin typeface="Calibri" pitchFamily="34" charset="0"/>
            <a:cs typeface="Calibri" pitchFamily="34" charset="0"/>
          </a:endParaRPr>
        </a:p>
      </dgm:t>
    </dgm:pt>
    <dgm:pt modelId="{4054203B-E61F-4833-93F0-487A06FC3693}" type="parTrans" cxnId="{6AD2136E-4C6F-4E30-A092-F1644C780AD2}">
      <dgm:prSet/>
      <dgm:spPr/>
      <dgm:t>
        <a:bodyPr/>
        <a:lstStyle/>
        <a:p>
          <a:endParaRPr lang="en-US"/>
        </a:p>
      </dgm:t>
    </dgm:pt>
    <dgm:pt modelId="{A2962E95-2A32-4D7E-A767-932252BDD708}" type="sibTrans" cxnId="{6AD2136E-4C6F-4E30-A092-F1644C780AD2}">
      <dgm:prSet/>
      <dgm:spPr/>
      <dgm:t>
        <a:bodyPr/>
        <a:lstStyle/>
        <a:p>
          <a:endParaRPr lang="en-US"/>
        </a:p>
      </dgm:t>
    </dgm:pt>
    <dgm:pt modelId="{217B337B-E5A5-4044-A251-86AC5D58818C}">
      <dgm:prSet custT="1"/>
      <dgm:spPr/>
      <dgm:t>
        <a:bodyPr/>
        <a:lstStyle/>
        <a:p>
          <a:pPr marL="228600" indent="-228600"/>
          <a:r>
            <a:rPr lang="en-US" sz="1400" dirty="0" smtClean="0">
              <a:latin typeface="Calibri" pitchFamily="34" charset="0"/>
              <a:cs typeface="Calibri" pitchFamily="34" charset="0"/>
            </a:rPr>
            <a:t>In this case, individual elements of the array need to be initialized with appropriate values. </a:t>
          </a:r>
        </a:p>
      </dgm:t>
    </dgm:pt>
    <dgm:pt modelId="{EEA92493-82F8-445C-B0BC-254E14015AC1}" type="parTrans" cxnId="{442A8981-010A-437B-93A3-DFC3B04E62BE}">
      <dgm:prSet/>
      <dgm:spPr/>
      <dgm:t>
        <a:bodyPr/>
        <a:lstStyle/>
        <a:p>
          <a:endParaRPr lang="en-US"/>
        </a:p>
      </dgm:t>
    </dgm:pt>
    <dgm:pt modelId="{6F1F2C86-215B-4D36-92A8-C123B71D0D65}" type="sibTrans" cxnId="{442A8981-010A-437B-93A3-DFC3B04E62BE}">
      <dgm:prSet/>
      <dgm:spPr/>
      <dgm:t>
        <a:bodyPr/>
        <a:lstStyle/>
        <a:p>
          <a:endParaRPr lang="en-US"/>
        </a:p>
      </dgm:t>
    </dgm:pt>
    <dgm:pt modelId="{9378B508-92C8-41F5-89B5-ED86150E76DF}">
      <dgm:prSet custT="1"/>
      <dgm:spPr/>
      <dgm:t>
        <a:bodyPr/>
        <a:lstStyle/>
        <a:p>
          <a:pPr marL="228600" indent="-228600"/>
          <a:r>
            <a:rPr lang="en-US" sz="1400" dirty="0" smtClean="0">
              <a:latin typeface="Calibri" pitchFamily="34" charset="0"/>
              <a:cs typeface="Calibri" pitchFamily="34" charset="0"/>
            </a:rPr>
            <a:t>For example,</a:t>
          </a:r>
        </a:p>
      </dgm:t>
    </dgm:pt>
    <dgm:pt modelId="{896D2E81-B966-4416-9EF5-757FA44F9961}" type="parTrans" cxnId="{14AABA1E-785F-4844-BFF6-2E8ADAB54521}">
      <dgm:prSet/>
      <dgm:spPr/>
      <dgm:t>
        <a:bodyPr/>
        <a:lstStyle/>
        <a:p>
          <a:endParaRPr lang="en-US"/>
        </a:p>
      </dgm:t>
    </dgm:pt>
    <dgm:pt modelId="{A2F34011-4FFA-40B6-9D78-ABE4123002A2}" type="sibTrans" cxnId="{14AABA1E-785F-4844-BFF6-2E8ADAB54521}">
      <dgm:prSet/>
      <dgm:spPr/>
      <dgm:t>
        <a:bodyPr/>
        <a:lstStyle/>
        <a:p>
          <a:endParaRPr lang="en-US"/>
        </a:p>
      </dgm:t>
    </dgm:pt>
    <dgm:pt modelId="{9307794D-9B94-4448-AE1E-306B04FA7A35}">
      <dgm:prSet custT="1"/>
      <dgm:spPr/>
      <dgm:t>
        <a:bodyPr/>
        <a:lstStyle/>
        <a:p>
          <a:pPr marL="457200" indent="-228600"/>
          <a:r>
            <a:rPr lang="en-US" sz="1400" dirty="0" err="1" smtClean="0">
              <a:latin typeface="Courier New" pitchFamily="49" charset="0"/>
              <a:cs typeface="Courier New" pitchFamily="49" charset="0"/>
            </a:rPr>
            <a:t>int</a:t>
          </a:r>
          <a:r>
            <a:rPr lang="en-US" sz="1400" dirty="0" smtClean="0">
              <a:latin typeface="Courier New" pitchFamily="49" charset="0"/>
              <a:cs typeface="Courier New" pitchFamily="49" charset="0"/>
            </a:rPr>
            <a:t>[] marks = new int[4];</a:t>
          </a:r>
        </a:p>
      </dgm:t>
    </dgm:pt>
    <dgm:pt modelId="{AF3191F8-ACB3-4D6C-B0C7-79605AEA3BFC}" type="parTrans" cxnId="{B0A45F04-23C4-4DCB-A511-218451AF5B26}">
      <dgm:prSet/>
      <dgm:spPr/>
      <dgm:t>
        <a:bodyPr/>
        <a:lstStyle/>
        <a:p>
          <a:endParaRPr lang="en-US"/>
        </a:p>
      </dgm:t>
    </dgm:pt>
    <dgm:pt modelId="{4FE6B204-CD7D-4D74-A0B6-CB6D88E61E7E}" type="sibTrans" cxnId="{B0A45F04-23C4-4DCB-A511-218451AF5B26}">
      <dgm:prSet/>
      <dgm:spPr/>
      <dgm:t>
        <a:bodyPr/>
        <a:lstStyle/>
        <a:p>
          <a:endParaRPr lang="en-US"/>
        </a:p>
      </dgm:t>
    </dgm:pt>
    <dgm:pt modelId="{D8DB0ABB-2173-4E1E-B100-64BCBF5A934B}">
      <dgm:prSet custT="1"/>
      <dgm:spPr/>
      <dgm:t>
        <a:bodyPr/>
        <a:lstStyle/>
        <a:p>
          <a:pPr marL="457200" indent="-228600"/>
          <a:r>
            <a:rPr lang="en-US" sz="1400" dirty="0" smtClean="0">
              <a:latin typeface="Courier New" pitchFamily="49" charset="0"/>
              <a:cs typeface="Courier New" pitchFamily="49" charset="0"/>
            </a:rPr>
            <a:t>marks[0] = 65;</a:t>
          </a:r>
        </a:p>
      </dgm:t>
    </dgm:pt>
    <dgm:pt modelId="{15540FD0-6DAE-4D82-AA3D-AD255DE29FD3}" type="parTrans" cxnId="{AE549722-34C1-4120-8448-DEE258B499AF}">
      <dgm:prSet/>
      <dgm:spPr/>
      <dgm:t>
        <a:bodyPr/>
        <a:lstStyle/>
        <a:p>
          <a:endParaRPr lang="en-US"/>
        </a:p>
      </dgm:t>
    </dgm:pt>
    <dgm:pt modelId="{E2A34B4D-55A6-4756-84A4-019E0408E1B5}" type="sibTrans" cxnId="{AE549722-34C1-4120-8448-DEE258B499AF}">
      <dgm:prSet/>
      <dgm:spPr/>
      <dgm:t>
        <a:bodyPr/>
        <a:lstStyle/>
        <a:p>
          <a:endParaRPr lang="en-US"/>
        </a:p>
      </dgm:t>
    </dgm:pt>
    <dgm:pt modelId="{BE05BAEB-CC82-4D9E-94C3-C54776B92762}">
      <dgm:prSet custT="1"/>
      <dgm:spPr/>
      <dgm:t>
        <a:bodyPr/>
        <a:lstStyle/>
        <a:p>
          <a:pPr marL="457200" indent="-228600"/>
          <a:r>
            <a:rPr lang="en-US" sz="1400" dirty="0" smtClean="0">
              <a:latin typeface="Courier New" pitchFamily="49" charset="0"/>
              <a:cs typeface="Courier New" pitchFamily="49" charset="0"/>
            </a:rPr>
            <a:t>marks[1] = 47;</a:t>
          </a:r>
        </a:p>
      </dgm:t>
    </dgm:pt>
    <dgm:pt modelId="{43080428-9B47-4202-9F5B-25019F3BEB5A}" type="parTrans" cxnId="{D6E8F7BA-E798-4275-B88B-A2F6D9F22B2E}">
      <dgm:prSet/>
      <dgm:spPr/>
      <dgm:t>
        <a:bodyPr/>
        <a:lstStyle/>
        <a:p>
          <a:endParaRPr lang="en-US"/>
        </a:p>
      </dgm:t>
    </dgm:pt>
    <dgm:pt modelId="{D8A90023-B6B7-473E-972F-63BCFEF43861}" type="sibTrans" cxnId="{D6E8F7BA-E798-4275-B88B-A2F6D9F22B2E}">
      <dgm:prSet/>
      <dgm:spPr/>
      <dgm:t>
        <a:bodyPr/>
        <a:lstStyle/>
        <a:p>
          <a:endParaRPr lang="en-US"/>
        </a:p>
      </dgm:t>
    </dgm:pt>
    <dgm:pt modelId="{C2B90BE5-0607-469C-9502-04ABB23E8A03}">
      <dgm:prSet custT="1"/>
      <dgm:spPr/>
      <dgm:t>
        <a:bodyPr/>
        <a:lstStyle/>
        <a:p>
          <a:pPr marL="457200" indent="-228600"/>
          <a:r>
            <a:rPr lang="en-US" sz="1400" dirty="0" smtClean="0">
              <a:latin typeface="Courier New" pitchFamily="49" charset="0"/>
              <a:cs typeface="Courier New" pitchFamily="49" charset="0"/>
            </a:rPr>
            <a:t>marks[2] = 75;</a:t>
          </a:r>
        </a:p>
      </dgm:t>
    </dgm:pt>
    <dgm:pt modelId="{2FBC10F4-C9BF-4296-8F23-FDA8D1DC867B}" type="parTrans" cxnId="{E48D8B38-E4D0-46DA-B399-DBF5BF16915F}">
      <dgm:prSet/>
      <dgm:spPr/>
      <dgm:t>
        <a:bodyPr/>
        <a:lstStyle/>
        <a:p>
          <a:endParaRPr lang="en-US"/>
        </a:p>
      </dgm:t>
    </dgm:pt>
    <dgm:pt modelId="{AF385E95-9310-454A-A917-55AD0878FD69}" type="sibTrans" cxnId="{E48D8B38-E4D0-46DA-B399-DBF5BF16915F}">
      <dgm:prSet/>
      <dgm:spPr/>
      <dgm:t>
        <a:bodyPr/>
        <a:lstStyle/>
        <a:p>
          <a:endParaRPr lang="en-US"/>
        </a:p>
      </dgm:t>
    </dgm:pt>
    <dgm:pt modelId="{D273D2BA-5986-41F5-99C9-FC5B31BD9E1E}">
      <dgm:prSet custT="1"/>
      <dgm:spPr/>
      <dgm:t>
        <a:bodyPr/>
        <a:lstStyle/>
        <a:p>
          <a:pPr marL="457200" indent="-228600"/>
          <a:r>
            <a:rPr lang="en-US" sz="1400" dirty="0" smtClean="0">
              <a:latin typeface="Courier New" pitchFamily="49" charset="0"/>
              <a:cs typeface="Courier New" pitchFamily="49" charset="0"/>
            </a:rPr>
            <a:t>marks[3] = 50;</a:t>
          </a:r>
        </a:p>
      </dgm:t>
    </dgm:pt>
    <dgm:pt modelId="{B5061928-61D3-467F-A196-028D453BAFE7}" type="parTrans" cxnId="{C4F05946-AAAF-4069-A5F7-CC1FFDDED0DD}">
      <dgm:prSet/>
      <dgm:spPr/>
      <dgm:t>
        <a:bodyPr/>
        <a:lstStyle/>
        <a:p>
          <a:endParaRPr lang="en-US"/>
        </a:p>
      </dgm:t>
    </dgm:pt>
    <dgm:pt modelId="{1DFEC832-8F2D-4988-A94D-6DD7BFF4B834}" type="sibTrans" cxnId="{C4F05946-AAAF-4069-A5F7-CC1FFDDED0DD}">
      <dgm:prSet/>
      <dgm:spPr/>
      <dgm:t>
        <a:bodyPr/>
        <a:lstStyle/>
        <a:p>
          <a:endParaRPr lang="en-US"/>
        </a:p>
      </dgm:t>
    </dgm:pt>
    <dgm:pt modelId="{0C5F9CBB-712F-474A-9E70-C7247EB0F3F6}">
      <dgm:prSet custT="1"/>
      <dgm:spPr/>
      <dgm:t>
        <a:bodyPr/>
        <a:lstStyle/>
        <a:p>
          <a:pPr marL="228600" indent="-228600"/>
          <a:r>
            <a:rPr lang="en-US" sz="1400" dirty="0" smtClean="0">
              <a:latin typeface="Calibri" pitchFamily="34" charset="0"/>
              <a:cs typeface="Calibri" pitchFamily="34" charset="0"/>
            </a:rPr>
            <a:t>Notice that in this case, the array must be instantiated and size must be specified.</a:t>
          </a:r>
        </a:p>
      </dgm:t>
    </dgm:pt>
    <dgm:pt modelId="{07036F63-DCA8-44F3-B24F-85BD4BAC3521}" type="parTrans" cxnId="{5E74E350-65B8-48CA-8C49-F6E20D6F98A6}">
      <dgm:prSet/>
      <dgm:spPr/>
      <dgm:t>
        <a:bodyPr/>
        <a:lstStyle/>
        <a:p>
          <a:endParaRPr lang="en-US"/>
        </a:p>
      </dgm:t>
    </dgm:pt>
    <dgm:pt modelId="{5CD884DD-1678-453A-B2F3-74E7D8473179}" type="sibTrans" cxnId="{5E74E350-65B8-48CA-8C49-F6E20D6F98A6}">
      <dgm:prSet/>
      <dgm:spPr/>
      <dgm:t>
        <a:bodyPr/>
        <a:lstStyle/>
        <a:p>
          <a:endParaRPr lang="en-US"/>
        </a:p>
      </dgm:t>
    </dgm:pt>
    <dgm:pt modelId="{6737E6C9-D8B2-4AA2-94DD-F49BAB5BD936}">
      <dgm:prSet custT="1"/>
      <dgm:spPr/>
      <dgm:t>
        <a:bodyPr/>
        <a:lstStyle/>
        <a:p>
          <a:pPr marL="228600" indent="-228600"/>
          <a:r>
            <a:rPr lang="en-US" sz="1400" dirty="0" smtClean="0">
              <a:latin typeface="Calibri" pitchFamily="34" charset="0"/>
              <a:cs typeface="Calibri" pitchFamily="34" charset="0"/>
            </a:rPr>
            <a:t>This is because, the actual values are specified later and to store the values, memory must be allocated during creation of the array.</a:t>
          </a:r>
        </a:p>
      </dgm:t>
    </dgm:pt>
    <dgm:pt modelId="{8B7682BF-2CDE-4E16-9822-BF1F7BD357A1}" type="parTrans" cxnId="{FEBFBB15-ED98-42B3-A678-CFE1D7335E86}">
      <dgm:prSet/>
      <dgm:spPr/>
      <dgm:t>
        <a:bodyPr/>
        <a:lstStyle/>
        <a:p>
          <a:endParaRPr lang="en-US"/>
        </a:p>
      </dgm:t>
    </dgm:pt>
    <dgm:pt modelId="{DF1C8390-915E-4DA0-8000-8818E05EBDDC}" type="sibTrans" cxnId="{FEBFBB15-ED98-42B3-A678-CFE1D7335E86}">
      <dgm:prSet/>
      <dgm:spPr/>
      <dgm:t>
        <a:bodyPr/>
        <a:lstStyle/>
        <a:p>
          <a:endParaRPr lang="en-US"/>
        </a:p>
      </dgm:t>
    </dgm:pt>
    <dgm:pt modelId="{726BFED6-59D2-4F7E-90B2-0814C54F0E71}" type="pres">
      <dgm:prSet presAssocID="{77C6A721-0D40-49DF-9896-538D015E2C22}" presName="linear" presStyleCnt="0">
        <dgm:presLayoutVars>
          <dgm:dir/>
          <dgm:animLvl val="lvl"/>
          <dgm:resizeHandles val="exact"/>
        </dgm:presLayoutVars>
      </dgm:prSet>
      <dgm:spPr/>
      <dgm:t>
        <a:bodyPr/>
        <a:lstStyle/>
        <a:p>
          <a:endParaRPr lang="en-IN"/>
        </a:p>
      </dgm:t>
    </dgm:pt>
    <dgm:pt modelId="{9825C2F4-6259-4087-975F-D7E57656305B}" type="pres">
      <dgm:prSet presAssocID="{8A9CBDE3-943D-44B1-AA3B-2C775C191735}" presName="parentLin" presStyleCnt="0"/>
      <dgm:spPr/>
      <dgm:t>
        <a:bodyPr/>
        <a:lstStyle/>
        <a:p>
          <a:endParaRPr lang="en-US"/>
        </a:p>
      </dgm:t>
    </dgm:pt>
    <dgm:pt modelId="{8AFF8CDB-0AF9-4EA6-BECC-E63ACC5B5E29}" type="pres">
      <dgm:prSet presAssocID="{8A9CBDE3-943D-44B1-AA3B-2C775C191735}" presName="parentLeftMargin" presStyleLbl="node1" presStyleIdx="0" presStyleCnt="1"/>
      <dgm:spPr/>
      <dgm:t>
        <a:bodyPr/>
        <a:lstStyle/>
        <a:p>
          <a:endParaRPr lang="en-IN"/>
        </a:p>
      </dgm:t>
    </dgm:pt>
    <dgm:pt modelId="{944BAB04-7C51-4F32-B3D9-6B3BFE861060}" type="pres">
      <dgm:prSet presAssocID="{8A9CBDE3-943D-44B1-AA3B-2C775C191735}" presName="parentText" presStyleLbl="node1" presStyleIdx="0" presStyleCnt="1" custScaleX="125606">
        <dgm:presLayoutVars>
          <dgm:chMax val="0"/>
          <dgm:bulletEnabled val="1"/>
        </dgm:presLayoutVars>
      </dgm:prSet>
      <dgm:spPr/>
      <dgm:t>
        <a:bodyPr/>
        <a:lstStyle/>
        <a:p>
          <a:endParaRPr lang="en-IN"/>
        </a:p>
      </dgm:t>
    </dgm:pt>
    <dgm:pt modelId="{0B92971E-CD3F-40AB-A72B-D3F249C8A999}" type="pres">
      <dgm:prSet presAssocID="{8A9CBDE3-943D-44B1-AA3B-2C775C191735}" presName="negativeSpace" presStyleCnt="0"/>
      <dgm:spPr/>
      <dgm:t>
        <a:bodyPr/>
        <a:lstStyle/>
        <a:p>
          <a:endParaRPr lang="en-US"/>
        </a:p>
      </dgm:t>
    </dgm:pt>
    <dgm:pt modelId="{A3794F34-CF38-4878-8BA7-B0E44BC4E8BE}" type="pres">
      <dgm:prSet presAssocID="{8A9CBDE3-943D-44B1-AA3B-2C775C191735}" presName="childText" presStyleLbl="conFgAcc1" presStyleIdx="0" presStyleCnt="1">
        <dgm:presLayoutVars>
          <dgm:bulletEnabled val="1"/>
        </dgm:presLayoutVars>
      </dgm:prSet>
      <dgm:spPr/>
      <dgm:t>
        <a:bodyPr/>
        <a:lstStyle/>
        <a:p>
          <a:endParaRPr lang="en-US"/>
        </a:p>
      </dgm:t>
    </dgm:pt>
  </dgm:ptLst>
  <dgm:cxnLst>
    <dgm:cxn modelId="{1C4B1889-24B5-4AE9-BC1B-F8872D06ABC9}" type="presOf" srcId="{9307794D-9B94-4448-AE1E-306B04FA7A35}" destId="{A3794F34-CF38-4878-8BA7-B0E44BC4E8BE}" srcOrd="0" destOrd="3" presId="urn:microsoft.com/office/officeart/2005/8/layout/list1"/>
    <dgm:cxn modelId="{FEBFBB15-ED98-42B3-A678-CFE1D7335E86}" srcId="{8A9CBDE3-943D-44B1-AA3B-2C775C191735}" destId="{6737E6C9-D8B2-4AA2-94DD-F49BAB5BD936}" srcOrd="9" destOrd="0" parTransId="{8B7682BF-2CDE-4E16-9822-BF1F7BD357A1}" sibTransId="{DF1C8390-915E-4DA0-8000-8818E05EBDDC}"/>
    <dgm:cxn modelId="{84DA6772-1DC0-44E3-84DF-8325486DC05E}" type="presOf" srcId="{8A9CBDE3-943D-44B1-AA3B-2C775C191735}" destId="{944BAB04-7C51-4F32-B3D9-6B3BFE861060}" srcOrd="1" destOrd="0" presId="urn:microsoft.com/office/officeart/2005/8/layout/list1"/>
    <dgm:cxn modelId="{D6E8F7BA-E798-4275-B88B-A2F6D9F22B2E}" srcId="{8A9CBDE3-943D-44B1-AA3B-2C775C191735}" destId="{BE05BAEB-CC82-4D9E-94C3-C54776B92762}" srcOrd="5" destOrd="0" parTransId="{43080428-9B47-4202-9F5B-25019F3BEB5A}" sibTransId="{D8A90023-B6B7-473E-972F-63BCFEF43861}"/>
    <dgm:cxn modelId="{E48D8B38-E4D0-46DA-B399-DBF5BF16915F}" srcId="{8A9CBDE3-943D-44B1-AA3B-2C775C191735}" destId="{C2B90BE5-0607-469C-9502-04ABB23E8A03}" srcOrd="6" destOrd="0" parTransId="{2FBC10F4-C9BF-4296-8F23-FDA8D1DC867B}" sibTransId="{AF385E95-9310-454A-A917-55AD0878FD69}"/>
    <dgm:cxn modelId="{2AD075F3-AF1B-4D21-9683-C82AC8339AEA}" type="presOf" srcId="{217B337B-E5A5-4044-A251-86AC5D58818C}" destId="{A3794F34-CF38-4878-8BA7-B0E44BC4E8BE}" srcOrd="0" destOrd="1" presId="urn:microsoft.com/office/officeart/2005/8/layout/list1"/>
    <dgm:cxn modelId="{D918C0A9-56DD-4778-91E8-49101C291D85}" type="presOf" srcId="{6660CF22-6090-4F96-A15A-07E46C5E2E39}" destId="{A3794F34-CF38-4878-8BA7-B0E44BC4E8BE}" srcOrd="0" destOrd="0" presId="urn:microsoft.com/office/officeart/2005/8/layout/list1"/>
    <dgm:cxn modelId="{87FC7160-F27F-4D1D-B0F7-9A9434A64FEA}" type="presOf" srcId="{D8DB0ABB-2173-4E1E-B100-64BCBF5A934B}" destId="{A3794F34-CF38-4878-8BA7-B0E44BC4E8BE}" srcOrd="0" destOrd="4" presId="urn:microsoft.com/office/officeart/2005/8/layout/list1"/>
    <dgm:cxn modelId="{C6088886-9A79-46B9-8819-3B70E49539E4}" type="presOf" srcId="{77C6A721-0D40-49DF-9896-538D015E2C22}" destId="{726BFED6-59D2-4F7E-90B2-0814C54F0E71}" srcOrd="0" destOrd="0" presId="urn:microsoft.com/office/officeart/2005/8/layout/list1"/>
    <dgm:cxn modelId="{C4F05946-AAAF-4069-A5F7-CC1FFDDED0DD}" srcId="{8A9CBDE3-943D-44B1-AA3B-2C775C191735}" destId="{D273D2BA-5986-41F5-99C9-FC5B31BD9E1E}" srcOrd="7" destOrd="0" parTransId="{B5061928-61D3-467F-A196-028D453BAFE7}" sibTransId="{1DFEC832-8F2D-4988-A94D-6DD7BFF4B834}"/>
    <dgm:cxn modelId="{478F13FF-8997-4171-8841-7ABC74096137}" type="presOf" srcId="{BE05BAEB-CC82-4D9E-94C3-C54776B92762}" destId="{A3794F34-CF38-4878-8BA7-B0E44BC4E8BE}" srcOrd="0" destOrd="5" presId="urn:microsoft.com/office/officeart/2005/8/layout/list1"/>
    <dgm:cxn modelId="{AE549722-34C1-4120-8448-DEE258B499AF}" srcId="{8A9CBDE3-943D-44B1-AA3B-2C775C191735}" destId="{D8DB0ABB-2173-4E1E-B100-64BCBF5A934B}" srcOrd="4" destOrd="0" parTransId="{15540FD0-6DAE-4D82-AA3D-AD255DE29FD3}" sibTransId="{E2A34B4D-55A6-4756-84A4-019E0408E1B5}"/>
    <dgm:cxn modelId="{1CF8ABF3-F63D-4085-BAC2-879690C53E02}" type="presOf" srcId="{D273D2BA-5986-41F5-99C9-FC5B31BD9E1E}" destId="{A3794F34-CF38-4878-8BA7-B0E44BC4E8BE}" srcOrd="0" destOrd="7" presId="urn:microsoft.com/office/officeart/2005/8/layout/list1"/>
    <dgm:cxn modelId="{6CFAF2BC-3A34-4AAE-BCA9-81C6BEACF51B}" type="presOf" srcId="{8A9CBDE3-943D-44B1-AA3B-2C775C191735}" destId="{8AFF8CDB-0AF9-4EA6-BECC-E63ACC5B5E29}" srcOrd="0" destOrd="0" presId="urn:microsoft.com/office/officeart/2005/8/layout/list1"/>
    <dgm:cxn modelId="{14AABA1E-785F-4844-BFF6-2E8ADAB54521}" srcId="{8A9CBDE3-943D-44B1-AA3B-2C775C191735}" destId="{9378B508-92C8-41F5-89B5-ED86150E76DF}" srcOrd="2" destOrd="0" parTransId="{896D2E81-B966-4416-9EF5-757FA44F9961}" sibTransId="{A2F34011-4FFA-40B6-9D78-ABE4123002A2}"/>
    <dgm:cxn modelId="{442A8981-010A-437B-93A3-DFC3B04E62BE}" srcId="{8A9CBDE3-943D-44B1-AA3B-2C775C191735}" destId="{217B337B-E5A5-4044-A251-86AC5D58818C}" srcOrd="1" destOrd="0" parTransId="{EEA92493-82F8-445C-B0BC-254E14015AC1}" sibTransId="{6F1F2C86-215B-4D36-92A8-C123B71D0D65}"/>
    <dgm:cxn modelId="{08EA8D35-CACA-4FB4-924C-41457FAD0DCB}" type="presOf" srcId="{0C5F9CBB-712F-474A-9E70-C7247EB0F3F6}" destId="{A3794F34-CF38-4878-8BA7-B0E44BC4E8BE}" srcOrd="0" destOrd="8" presId="urn:microsoft.com/office/officeart/2005/8/layout/list1"/>
    <dgm:cxn modelId="{C16CDE74-E8C0-4378-970E-B395C25CC0D2}" type="presOf" srcId="{C2B90BE5-0607-469C-9502-04ABB23E8A03}" destId="{A3794F34-CF38-4878-8BA7-B0E44BC4E8BE}" srcOrd="0" destOrd="6" presId="urn:microsoft.com/office/officeart/2005/8/layout/list1"/>
    <dgm:cxn modelId="{3C413642-3007-4C9A-A71A-5BF29F80749E}" srcId="{77C6A721-0D40-49DF-9896-538D015E2C22}" destId="{8A9CBDE3-943D-44B1-AA3B-2C775C191735}" srcOrd="0" destOrd="0" parTransId="{47F20488-F57B-4EAA-AC28-0E61598F5785}" sibTransId="{4BE0501D-50E8-49B5-950C-96E7596EBD91}"/>
    <dgm:cxn modelId="{58F9A30F-EE25-4672-AE7F-F5FFBC0C480C}" type="presOf" srcId="{9378B508-92C8-41F5-89B5-ED86150E76DF}" destId="{A3794F34-CF38-4878-8BA7-B0E44BC4E8BE}" srcOrd="0" destOrd="2" presId="urn:microsoft.com/office/officeart/2005/8/layout/list1"/>
    <dgm:cxn modelId="{6AD2136E-4C6F-4E30-A092-F1644C780AD2}" srcId="{8A9CBDE3-943D-44B1-AA3B-2C775C191735}" destId="{6660CF22-6090-4F96-A15A-07E46C5E2E39}" srcOrd="0" destOrd="0" parTransId="{4054203B-E61F-4833-93F0-487A06FC3693}" sibTransId="{A2962E95-2A32-4D7E-A767-932252BDD708}"/>
    <dgm:cxn modelId="{7753A4CE-4C77-431E-8B0F-B999CA79AB7B}" type="presOf" srcId="{6737E6C9-D8B2-4AA2-94DD-F49BAB5BD936}" destId="{A3794F34-CF38-4878-8BA7-B0E44BC4E8BE}" srcOrd="0" destOrd="9" presId="urn:microsoft.com/office/officeart/2005/8/layout/list1"/>
    <dgm:cxn modelId="{5E74E350-65B8-48CA-8C49-F6E20D6F98A6}" srcId="{8A9CBDE3-943D-44B1-AA3B-2C775C191735}" destId="{0C5F9CBB-712F-474A-9E70-C7247EB0F3F6}" srcOrd="8" destOrd="0" parTransId="{07036F63-DCA8-44F3-B24F-85BD4BAC3521}" sibTransId="{5CD884DD-1678-453A-B2F3-74E7D8473179}"/>
    <dgm:cxn modelId="{B0A45F04-23C4-4DCB-A511-218451AF5B26}" srcId="{8A9CBDE3-943D-44B1-AA3B-2C775C191735}" destId="{9307794D-9B94-4448-AE1E-306B04FA7A35}" srcOrd="3" destOrd="0" parTransId="{AF3191F8-ACB3-4D6C-B0C7-79605AEA3BFC}" sibTransId="{4FE6B204-CD7D-4D74-A0B6-CB6D88E61E7E}"/>
    <dgm:cxn modelId="{5CA48BDB-09CF-4FF3-A105-81C160AEC7C6}" type="presParOf" srcId="{726BFED6-59D2-4F7E-90B2-0814C54F0E71}" destId="{9825C2F4-6259-4087-975F-D7E57656305B}" srcOrd="0" destOrd="0" presId="urn:microsoft.com/office/officeart/2005/8/layout/list1"/>
    <dgm:cxn modelId="{D12F296E-C8C3-4314-8784-8238B13F3B59}" type="presParOf" srcId="{9825C2F4-6259-4087-975F-D7E57656305B}" destId="{8AFF8CDB-0AF9-4EA6-BECC-E63ACC5B5E29}" srcOrd="0" destOrd="0" presId="urn:microsoft.com/office/officeart/2005/8/layout/list1"/>
    <dgm:cxn modelId="{3F2244BB-EEDC-4D1B-B4E6-1B643BDD3A17}" type="presParOf" srcId="{9825C2F4-6259-4087-975F-D7E57656305B}" destId="{944BAB04-7C51-4F32-B3D9-6B3BFE861060}" srcOrd="1" destOrd="0" presId="urn:microsoft.com/office/officeart/2005/8/layout/list1"/>
    <dgm:cxn modelId="{19695897-5707-4CB2-9921-248B8D45048B}" type="presParOf" srcId="{726BFED6-59D2-4F7E-90B2-0814C54F0E71}" destId="{0B92971E-CD3F-40AB-A72B-D3F249C8A999}" srcOrd="1" destOrd="0" presId="urn:microsoft.com/office/officeart/2005/8/layout/list1"/>
    <dgm:cxn modelId="{2748C1DC-1224-475C-A221-75BC05721B01}" type="presParOf" srcId="{726BFED6-59D2-4F7E-90B2-0814C54F0E71}" destId="{A3794F34-CF38-4878-8BA7-B0E44BC4E8BE}" srcOrd="2"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7C6A721-0D40-49DF-9896-538D015E2C22}"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IN"/>
        </a:p>
      </dgm:t>
    </dgm:pt>
    <dgm:pt modelId="{8A9CBDE3-943D-44B1-AA3B-2C775C191735}">
      <dgm:prSet phldrT="[Text]" custT="1"/>
      <dgm:spPr/>
      <dgm:t>
        <a:bodyPr/>
        <a:lstStyle/>
        <a:p>
          <a:r>
            <a:rPr lang="en-US" sz="1600" b="1" dirty="0" smtClean="0">
              <a:latin typeface="Calibri" pitchFamily="34" charset="0"/>
              <a:cs typeface="Calibri" pitchFamily="34" charset="0"/>
            </a:rPr>
            <a:t>A multi-dimensional array can also be initialized after creation and instantiation.</a:t>
          </a:r>
          <a:endParaRPr lang="en-IN" sz="1600" b="0" dirty="0">
            <a:latin typeface="Courier New" pitchFamily="49" charset="0"/>
            <a:cs typeface="Courier New" pitchFamily="49" charset="0"/>
          </a:endParaRPr>
        </a:p>
      </dgm:t>
    </dgm:pt>
    <dgm:pt modelId="{47F20488-F57B-4EAA-AC28-0E61598F5785}" type="parTrans" cxnId="{3C413642-3007-4C9A-A71A-5BF29F80749E}">
      <dgm:prSet/>
      <dgm:spPr/>
      <dgm:t>
        <a:bodyPr/>
        <a:lstStyle/>
        <a:p>
          <a:endParaRPr lang="en-IN"/>
        </a:p>
      </dgm:t>
    </dgm:pt>
    <dgm:pt modelId="{4BE0501D-50E8-49B5-950C-96E7596EBD91}" type="sibTrans" cxnId="{3C413642-3007-4C9A-A71A-5BF29F80749E}">
      <dgm:prSet/>
      <dgm:spPr/>
      <dgm:t>
        <a:bodyPr/>
        <a:lstStyle/>
        <a:p>
          <a:endParaRPr lang="en-IN"/>
        </a:p>
      </dgm:t>
    </dgm:pt>
    <dgm:pt modelId="{0B2AD9EF-F3ED-4D54-857D-CC1F43F8AFD6}">
      <dgm:prSet phldrT="[Text]" custT="1"/>
      <dgm:spPr/>
      <dgm:t>
        <a:bodyPr/>
        <a:lstStyle/>
        <a:p>
          <a:r>
            <a:rPr lang="en-US" sz="1600" b="1" dirty="0" smtClean="0">
              <a:latin typeface="Calibri" pitchFamily="34" charset="0"/>
              <a:cs typeface="Calibri" pitchFamily="34" charset="0"/>
            </a:rPr>
            <a:t>In this case, individual elements of the array need to be initialized with appropriate values. </a:t>
          </a:r>
          <a:endParaRPr lang="en-IN" sz="1600" b="1" dirty="0">
            <a:latin typeface="Calibri" pitchFamily="34" charset="0"/>
            <a:cs typeface="Calibri" pitchFamily="34" charset="0"/>
          </a:endParaRPr>
        </a:p>
      </dgm:t>
    </dgm:pt>
    <dgm:pt modelId="{B75A5741-41EB-4D30-B3D7-C02723BCF508}" type="parTrans" cxnId="{4226712F-F6F9-49E6-ABA8-AA8379CE0241}">
      <dgm:prSet/>
      <dgm:spPr/>
      <dgm:t>
        <a:bodyPr/>
        <a:lstStyle/>
        <a:p>
          <a:endParaRPr lang="en-IN"/>
        </a:p>
      </dgm:t>
    </dgm:pt>
    <dgm:pt modelId="{5413F2E3-6E5C-4C54-83C2-8648AA013DB4}" type="sibTrans" cxnId="{4226712F-F6F9-49E6-ABA8-AA8379CE0241}">
      <dgm:prSet/>
      <dgm:spPr/>
      <dgm:t>
        <a:bodyPr/>
        <a:lstStyle/>
        <a:p>
          <a:endParaRPr lang="en-IN"/>
        </a:p>
      </dgm:t>
    </dgm:pt>
    <dgm:pt modelId="{BC65BBE7-9161-4005-9AB2-959FFAB3FA7B}">
      <dgm:prSet phldrT="[Text]" custT="1"/>
      <dgm:spPr/>
      <dgm:t>
        <a:bodyPr/>
        <a:lstStyle/>
        <a:p>
          <a:r>
            <a:rPr lang="en-US" sz="1600" b="1" dirty="0" smtClean="0">
              <a:latin typeface="Calibri" pitchFamily="34" charset="0"/>
              <a:cs typeface="Calibri" pitchFamily="34" charset="0"/>
            </a:rPr>
            <a:t>Each element is accessed with a row and column subscript. </a:t>
          </a:r>
          <a:endParaRPr lang="en-IN" sz="1600" b="1" dirty="0">
            <a:latin typeface="Calibri" pitchFamily="34" charset="0"/>
            <a:cs typeface="Calibri" pitchFamily="34" charset="0"/>
          </a:endParaRPr>
        </a:p>
      </dgm:t>
    </dgm:pt>
    <dgm:pt modelId="{9C4B366F-51BD-420B-A274-D823BFFE8F02}" type="parTrans" cxnId="{18BA8767-7C93-4D4F-BC2D-6649B5E3ACFA}">
      <dgm:prSet/>
      <dgm:spPr/>
      <dgm:t>
        <a:bodyPr/>
        <a:lstStyle/>
        <a:p>
          <a:endParaRPr lang="en-US"/>
        </a:p>
      </dgm:t>
    </dgm:pt>
    <dgm:pt modelId="{85391BD7-1E17-42DA-B47B-601E95334DF2}" type="sibTrans" cxnId="{18BA8767-7C93-4D4F-BC2D-6649B5E3ACFA}">
      <dgm:prSet/>
      <dgm:spPr/>
      <dgm:t>
        <a:bodyPr/>
        <a:lstStyle/>
        <a:p>
          <a:endParaRPr lang="en-US"/>
        </a:p>
      </dgm:t>
    </dgm:pt>
    <dgm:pt modelId="{726BFED6-59D2-4F7E-90B2-0814C54F0E71}" type="pres">
      <dgm:prSet presAssocID="{77C6A721-0D40-49DF-9896-538D015E2C22}" presName="linear" presStyleCnt="0">
        <dgm:presLayoutVars>
          <dgm:dir/>
          <dgm:animLvl val="lvl"/>
          <dgm:resizeHandles val="exact"/>
        </dgm:presLayoutVars>
      </dgm:prSet>
      <dgm:spPr/>
      <dgm:t>
        <a:bodyPr/>
        <a:lstStyle/>
        <a:p>
          <a:endParaRPr lang="en-IN"/>
        </a:p>
      </dgm:t>
    </dgm:pt>
    <dgm:pt modelId="{9825C2F4-6259-4087-975F-D7E57656305B}" type="pres">
      <dgm:prSet presAssocID="{8A9CBDE3-943D-44B1-AA3B-2C775C191735}" presName="parentLin" presStyleCnt="0"/>
      <dgm:spPr/>
      <dgm:t>
        <a:bodyPr/>
        <a:lstStyle/>
        <a:p>
          <a:endParaRPr lang="en-US"/>
        </a:p>
      </dgm:t>
    </dgm:pt>
    <dgm:pt modelId="{8AFF8CDB-0AF9-4EA6-BECC-E63ACC5B5E29}" type="pres">
      <dgm:prSet presAssocID="{8A9CBDE3-943D-44B1-AA3B-2C775C191735}" presName="parentLeftMargin" presStyleLbl="node1" presStyleIdx="0" presStyleCnt="3"/>
      <dgm:spPr/>
      <dgm:t>
        <a:bodyPr/>
        <a:lstStyle/>
        <a:p>
          <a:endParaRPr lang="en-IN"/>
        </a:p>
      </dgm:t>
    </dgm:pt>
    <dgm:pt modelId="{944BAB04-7C51-4F32-B3D9-6B3BFE861060}" type="pres">
      <dgm:prSet presAssocID="{8A9CBDE3-943D-44B1-AA3B-2C775C191735}" presName="parentText" presStyleLbl="node1" presStyleIdx="0" presStyleCnt="3" custScaleX="125606">
        <dgm:presLayoutVars>
          <dgm:chMax val="0"/>
          <dgm:bulletEnabled val="1"/>
        </dgm:presLayoutVars>
      </dgm:prSet>
      <dgm:spPr/>
      <dgm:t>
        <a:bodyPr/>
        <a:lstStyle/>
        <a:p>
          <a:endParaRPr lang="en-IN"/>
        </a:p>
      </dgm:t>
    </dgm:pt>
    <dgm:pt modelId="{0B92971E-CD3F-40AB-A72B-D3F249C8A999}" type="pres">
      <dgm:prSet presAssocID="{8A9CBDE3-943D-44B1-AA3B-2C775C191735}" presName="negativeSpace" presStyleCnt="0"/>
      <dgm:spPr/>
      <dgm:t>
        <a:bodyPr/>
        <a:lstStyle/>
        <a:p>
          <a:endParaRPr lang="en-US"/>
        </a:p>
      </dgm:t>
    </dgm:pt>
    <dgm:pt modelId="{A3794F34-CF38-4878-8BA7-B0E44BC4E8BE}" type="pres">
      <dgm:prSet presAssocID="{8A9CBDE3-943D-44B1-AA3B-2C775C191735}" presName="childText" presStyleLbl="conFgAcc1" presStyleIdx="0" presStyleCnt="3">
        <dgm:presLayoutVars>
          <dgm:bulletEnabled val="1"/>
        </dgm:presLayoutVars>
      </dgm:prSet>
      <dgm:spPr/>
      <dgm:t>
        <a:bodyPr/>
        <a:lstStyle/>
        <a:p>
          <a:endParaRPr lang="en-US"/>
        </a:p>
      </dgm:t>
    </dgm:pt>
    <dgm:pt modelId="{F2E948CE-AB6E-441B-9C84-EB73198946D1}" type="pres">
      <dgm:prSet presAssocID="{4BE0501D-50E8-49B5-950C-96E7596EBD91}" presName="spaceBetweenRectangles" presStyleCnt="0"/>
      <dgm:spPr/>
      <dgm:t>
        <a:bodyPr/>
        <a:lstStyle/>
        <a:p>
          <a:endParaRPr lang="en-US"/>
        </a:p>
      </dgm:t>
    </dgm:pt>
    <dgm:pt modelId="{29C14D80-9378-4DBC-8F98-7A1924A78E08}" type="pres">
      <dgm:prSet presAssocID="{0B2AD9EF-F3ED-4D54-857D-CC1F43F8AFD6}" presName="parentLin" presStyleCnt="0"/>
      <dgm:spPr/>
      <dgm:t>
        <a:bodyPr/>
        <a:lstStyle/>
        <a:p>
          <a:endParaRPr lang="en-US"/>
        </a:p>
      </dgm:t>
    </dgm:pt>
    <dgm:pt modelId="{DD0F1857-B597-431D-9A0F-C159A0C4F7FE}" type="pres">
      <dgm:prSet presAssocID="{0B2AD9EF-F3ED-4D54-857D-CC1F43F8AFD6}" presName="parentLeftMargin" presStyleLbl="node1" presStyleIdx="0" presStyleCnt="3"/>
      <dgm:spPr/>
      <dgm:t>
        <a:bodyPr/>
        <a:lstStyle/>
        <a:p>
          <a:endParaRPr lang="en-IN"/>
        </a:p>
      </dgm:t>
    </dgm:pt>
    <dgm:pt modelId="{0BC5C34C-6965-41B3-8AB2-EFFE6BA44191}" type="pres">
      <dgm:prSet presAssocID="{0B2AD9EF-F3ED-4D54-857D-CC1F43F8AFD6}" presName="parentText" presStyleLbl="node1" presStyleIdx="1" presStyleCnt="3" custScaleX="125606">
        <dgm:presLayoutVars>
          <dgm:chMax val="0"/>
          <dgm:bulletEnabled val="1"/>
        </dgm:presLayoutVars>
      </dgm:prSet>
      <dgm:spPr/>
      <dgm:t>
        <a:bodyPr/>
        <a:lstStyle/>
        <a:p>
          <a:endParaRPr lang="en-IN"/>
        </a:p>
      </dgm:t>
    </dgm:pt>
    <dgm:pt modelId="{CA2529F1-05C9-4708-AE54-66005BE69934}" type="pres">
      <dgm:prSet presAssocID="{0B2AD9EF-F3ED-4D54-857D-CC1F43F8AFD6}" presName="negativeSpace" presStyleCnt="0"/>
      <dgm:spPr/>
      <dgm:t>
        <a:bodyPr/>
        <a:lstStyle/>
        <a:p>
          <a:endParaRPr lang="en-US"/>
        </a:p>
      </dgm:t>
    </dgm:pt>
    <dgm:pt modelId="{B6BC36D8-D5B0-4749-B56F-AC6C50C43627}" type="pres">
      <dgm:prSet presAssocID="{0B2AD9EF-F3ED-4D54-857D-CC1F43F8AFD6}" presName="childText" presStyleLbl="conFgAcc1" presStyleIdx="1" presStyleCnt="3">
        <dgm:presLayoutVars>
          <dgm:bulletEnabled val="1"/>
        </dgm:presLayoutVars>
      </dgm:prSet>
      <dgm:spPr/>
      <dgm:t>
        <a:bodyPr/>
        <a:lstStyle/>
        <a:p>
          <a:endParaRPr lang="en-US"/>
        </a:p>
      </dgm:t>
    </dgm:pt>
    <dgm:pt modelId="{308928C3-61E9-4456-8481-56D6A7BE8828}" type="pres">
      <dgm:prSet presAssocID="{5413F2E3-6E5C-4C54-83C2-8648AA013DB4}" presName="spaceBetweenRectangles" presStyleCnt="0"/>
      <dgm:spPr/>
      <dgm:t>
        <a:bodyPr/>
        <a:lstStyle/>
        <a:p>
          <a:endParaRPr lang="en-US"/>
        </a:p>
      </dgm:t>
    </dgm:pt>
    <dgm:pt modelId="{52919B42-107C-4924-8D14-F66B04E77365}" type="pres">
      <dgm:prSet presAssocID="{BC65BBE7-9161-4005-9AB2-959FFAB3FA7B}" presName="parentLin" presStyleCnt="0"/>
      <dgm:spPr/>
      <dgm:t>
        <a:bodyPr/>
        <a:lstStyle/>
        <a:p>
          <a:endParaRPr lang="en-US"/>
        </a:p>
      </dgm:t>
    </dgm:pt>
    <dgm:pt modelId="{D401A9A9-81D6-4159-888F-043FA4C4A727}" type="pres">
      <dgm:prSet presAssocID="{BC65BBE7-9161-4005-9AB2-959FFAB3FA7B}" presName="parentLeftMargin" presStyleLbl="node1" presStyleIdx="1" presStyleCnt="3"/>
      <dgm:spPr/>
      <dgm:t>
        <a:bodyPr/>
        <a:lstStyle/>
        <a:p>
          <a:endParaRPr lang="en-US"/>
        </a:p>
      </dgm:t>
    </dgm:pt>
    <dgm:pt modelId="{42727C76-9EB6-42FD-94F4-A8754ED0F5D3}" type="pres">
      <dgm:prSet presAssocID="{BC65BBE7-9161-4005-9AB2-959FFAB3FA7B}" presName="parentText" presStyleLbl="node1" presStyleIdx="2" presStyleCnt="3" custScaleX="123810">
        <dgm:presLayoutVars>
          <dgm:chMax val="0"/>
          <dgm:bulletEnabled val="1"/>
        </dgm:presLayoutVars>
      </dgm:prSet>
      <dgm:spPr/>
      <dgm:t>
        <a:bodyPr/>
        <a:lstStyle/>
        <a:p>
          <a:endParaRPr lang="en-US"/>
        </a:p>
      </dgm:t>
    </dgm:pt>
    <dgm:pt modelId="{4D1DC60B-D017-45CA-BA58-27CEE252E9B2}" type="pres">
      <dgm:prSet presAssocID="{BC65BBE7-9161-4005-9AB2-959FFAB3FA7B}" presName="negativeSpace" presStyleCnt="0"/>
      <dgm:spPr/>
      <dgm:t>
        <a:bodyPr/>
        <a:lstStyle/>
        <a:p>
          <a:endParaRPr lang="en-US"/>
        </a:p>
      </dgm:t>
    </dgm:pt>
    <dgm:pt modelId="{80F21C0C-5B57-4230-9732-3F0A5474B0D0}" type="pres">
      <dgm:prSet presAssocID="{BC65BBE7-9161-4005-9AB2-959FFAB3FA7B}" presName="childText" presStyleLbl="conFgAcc1" presStyleIdx="2" presStyleCnt="3">
        <dgm:presLayoutVars>
          <dgm:bulletEnabled val="1"/>
        </dgm:presLayoutVars>
      </dgm:prSet>
      <dgm:spPr/>
      <dgm:t>
        <a:bodyPr/>
        <a:lstStyle/>
        <a:p>
          <a:endParaRPr lang="en-US"/>
        </a:p>
      </dgm:t>
    </dgm:pt>
  </dgm:ptLst>
  <dgm:cxnLst>
    <dgm:cxn modelId="{18BA8767-7C93-4D4F-BC2D-6649B5E3ACFA}" srcId="{77C6A721-0D40-49DF-9896-538D015E2C22}" destId="{BC65BBE7-9161-4005-9AB2-959FFAB3FA7B}" srcOrd="2" destOrd="0" parTransId="{9C4B366F-51BD-420B-A274-D823BFFE8F02}" sibTransId="{85391BD7-1E17-42DA-B47B-601E95334DF2}"/>
    <dgm:cxn modelId="{4226712F-F6F9-49E6-ABA8-AA8379CE0241}" srcId="{77C6A721-0D40-49DF-9896-538D015E2C22}" destId="{0B2AD9EF-F3ED-4D54-857D-CC1F43F8AFD6}" srcOrd="1" destOrd="0" parTransId="{B75A5741-41EB-4D30-B3D7-C02723BCF508}" sibTransId="{5413F2E3-6E5C-4C54-83C2-8648AA013DB4}"/>
    <dgm:cxn modelId="{6BCFA4EA-275A-4AE9-8267-1B730C1B9D31}" type="presOf" srcId="{BC65BBE7-9161-4005-9AB2-959FFAB3FA7B}" destId="{D401A9A9-81D6-4159-888F-043FA4C4A727}" srcOrd="0" destOrd="0" presId="urn:microsoft.com/office/officeart/2005/8/layout/list1"/>
    <dgm:cxn modelId="{AC275CFE-88F4-4BE1-9300-947C9F140D29}" type="presOf" srcId="{0B2AD9EF-F3ED-4D54-857D-CC1F43F8AFD6}" destId="{DD0F1857-B597-431D-9A0F-C159A0C4F7FE}" srcOrd="0" destOrd="0" presId="urn:microsoft.com/office/officeart/2005/8/layout/list1"/>
    <dgm:cxn modelId="{6DE6E988-849A-471F-82BB-D7C9DA2AD6EA}" type="presOf" srcId="{0B2AD9EF-F3ED-4D54-857D-CC1F43F8AFD6}" destId="{0BC5C34C-6965-41B3-8AB2-EFFE6BA44191}" srcOrd="1" destOrd="0" presId="urn:microsoft.com/office/officeart/2005/8/layout/list1"/>
    <dgm:cxn modelId="{93319158-88E2-4C07-B8EF-CCC89CE8D59B}" type="presOf" srcId="{8A9CBDE3-943D-44B1-AA3B-2C775C191735}" destId="{8AFF8CDB-0AF9-4EA6-BECC-E63ACC5B5E29}" srcOrd="0" destOrd="0" presId="urn:microsoft.com/office/officeart/2005/8/layout/list1"/>
    <dgm:cxn modelId="{D0008855-19BB-4480-8E36-40A55C09259E}" type="presOf" srcId="{BC65BBE7-9161-4005-9AB2-959FFAB3FA7B}" destId="{42727C76-9EB6-42FD-94F4-A8754ED0F5D3}" srcOrd="1" destOrd="0" presId="urn:microsoft.com/office/officeart/2005/8/layout/list1"/>
    <dgm:cxn modelId="{3C413642-3007-4C9A-A71A-5BF29F80749E}" srcId="{77C6A721-0D40-49DF-9896-538D015E2C22}" destId="{8A9CBDE3-943D-44B1-AA3B-2C775C191735}" srcOrd="0" destOrd="0" parTransId="{47F20488-F57B-4EAA-AC28-0E61598F5785}" sibTransId="{4BE0501D-50E8-49B5-950C-96E7596EBD91}"/>
    <dgm:cxn modelId="{81C5E174-70C3-495B-9C18-90662E571CE8}" type="presOf" srcId="{77C6A721-0D40-49DF-9896-538D015E2C22}" destId="{726BFED6-59D2-4F7E-90B2-0814C54F0E71}" srcOrd="0" destOrd="0" presId="urn:microsoft.com/office/officeart/2005/8/layout/list1"/>
    <dgm:cxn modelId="{6B13C253-D39C-41CF-AC67-E5816C7CC3CA}" type="presOf" srcId="{8A9CBDE3-943D-44B1-AA3B-2C775C191735}" destId="{944BAB04-7C51-4F32-B3D9-6B3BFE861060}" srcOrd="1" destOrd="0" presId="urn:microsoft.com/office/officeart/2005/8/layout/list1"/>
    <dgm:cxn modelId="{30AA25BC-2EA2-40A6-B84E-39424EE812AA}" type="presParOf" srcId="{726BFED6-59D2-4F7E-90B2-0814C54F0E71}" destId="{9825C2F4-6259-4087-975F-D7E57656305B}" srcOrd="0" destOrd="0" presId="urn:microsoft.com/office/officeart/2005/8/layout/list1"/>
    <dgm:cxn modelId="{C5BFB019-408D-4346-912D-E2C91AAED647}" type="presParOf" srcId="{9825C2F4-6259-4087-975F-D7E57656305B}" destId="{8AFF8CDB-0AF9-4EA6-BECC-E63ACC5B5E29}" srcOrd="0" destOrd="0" presId="urn:microsoft.com/office/officeart/2005/8/layout/list1"/>
    <dgm:cxn modelId="{7E760A98-BE70-4C5B-8690-64CE0AD65E82}" type="presParOf" srcId="{9825C2F4-6259-4087-975F-D7E57656305B}" destId="{944BAB04-7C51-4F32-B3D9-6B3BFE861060}" srcOrd="1" destOrd="0" presId="urn:microsoft.com/office/officeart/2005/8/layout/list1"/>
    <dgm:cxn modelId="{AAB178AF-EB34-47BA-A9FE-0F3FE6E60A75}" type="presParOf" srcId="{726BFED6-59D2-4F7E-90B2-0814C54F0E71}" destId="{0B92971E-CD3F-40AB-A72B-D3F249C8A999}" srcOrd="1" destOrd="0" presId="urn:microsoft.com/office/officeart/2005/8/layout/list1"/>
    <dgm:cxn modelId="{EA1D6BFC-986C-4AEC-841B-0AE0D66EC3A6}" type="presParOf" srcId="{726BFED6-59D2-4F7E-90B2-0814C54F0E71}" destId="{A3794F34-CF38-4878-8BA7-B0E44BC4E8BE}" srcOrd="2" destOrd="0" presId="urn:microsoft.com/office/officeart/2005/8/layout/list1"/>
    <dgm:cxn modelId="{344108B9-CB28-4762-BF47-C61477F01776}" type="presParOf" srcId="{726BFED6-59D2-4F7E-90B2-0814C54F0E71}" destId="{F2E948CE-AB6E-441B-9C84-EB73198946D1}" srcOrd="3" destOrd="0" presId="urn:microsoft.com/office/officeart/2005/8/layout/list1"/>
    <dgm:cxn modelId="{3022B6FB-288A-4386-B259-38BBE9B12681}" type="presParOf" srcId="{726BFED6-59D2-4F7E-90B2-0814C54F0E71}" destId="{29C14D80-9378-4DBC-8F98-7A1924A78E08}" srcOrd="4" destOrd="0" presId="urn:microsoft.com/office/officeart/2005/8/layout/list1"/>
    <dgm:cxn modelId="{80D0C7F1-2EAB-4F85-A02C-77E76D3D7D64}" type="presParOf" srcId="{29C14D80-9378-4DBC-8F98-7A1924A78E08}" destId="{DD0F1857-B597-431D-9A0F-C159A0C4F7FE}" srcOrd="0" destOrd="0" presId="urn:microsoft.com/office/officeart/2005/8/layout/list1"/>
    <dgm:cxn modelId="{32545FAB-9FEC-4FBB-B1DD-4135E609C15F}" type="presParOf" srcId="{29C14D80-9378-4DBC-8F98-7A1924A78E08}" destId="{0BC5C34C-6965-41B3-8AB2-EFFE6BA44191}" srcOrd="1" destOrd="0" presId="urn:microsoft.com/office/officeart/2005/8/layout/list1"/>
    <dgm:cxn modelId="{AAF2C924-DDC5-4357-B009-1E618EEE98E3}" type="presParOf" srcId="{726BFED6-59D2-4F7E-90B2-0814C54F0E71}" destId="{CA2529F1-05C9-4708-AE54-66005BE69934}" srcOrd="5" destOrd="0" presId="urn:microsoft.com/office/officeart/2005/8/layout/list1"/>
    <dgm:cxn modelId="{F240B6EE-8A9B-4815-840D-67A08E036064}" type="presParOf" srcId="{726BFED6-59D2-4F7E-90B2-0814C54F0E71}" destId="{B6BC36D8-D5B0-4749-B56F-AC6C50C43627}" srcOrd="6" destOrd="0" presId="urn:microsoft.com/office/officeart/2005/8/layout/list1"/>
    <dgm:cxn modelId="{F8D20740-E563-4B21-A768-22F713279003}" type="presParOf" srcId="{726BFED6-59D2-4F7E-90B2-0814C54F0E71}" destId="{308928C3-61E9-4456-8481-56D6A7BE8828}" srcOrd="7" destOrd="0" presId="urn:microsoft.com/office/officeart/2005/8/layout/list1"/>
    <dgm:cxn modelId="{182E7CBD-86AC-442E-8343-180A91E04AE2}" type="presParOf" srcId="{726BFED6-59D2-4F7E-90B2-0814C54F0E71}" destId="{52919B42-107C-4924-8D14-F66B04E77365}" srcOrd="8" destOrd="0" presId="urn:microsoft.com/office/officeart/2005/8/layout/list1"/>
    <dgm:cxn modelId="{BF82F697-158D-4D4C-8C33-4CA290D1DD15}" type="presParOf" srcId="{52919B42-107C-4924-8D14-F66B04E77365}" destId="{D401A9A9-81D6-4159-888F-043FA4C4A727}" srcOrd="0" destOrd="0" presId="urn:microsoft.com/office/officeart/2005/8/layout/list1"/>
    <dgm:cxn modelId="{FB92DAC4-4CD3-47C7-B713-E75D64062535}" type="presParOf" srcId="{52919B42-107C-4924-8D14-F66B04E77365}" destId="{42727C76-9EB6-42FD-94F4-A8754ED0F5D3}" srcOrd="1" destOrd="0" presId="urn:microsoft.com/office/officeart/2005/8/layout/list1"/>
    <dgm:cxn modelId="{90D97B6A-5808-490F-9A99-2FB567B3F3A9}" type="presParOf" srcId="{726BFED6-59D2-4F7E-90B2-0814C54F0E71}" destId="{4D1DC60B-D017-45CA-BA58-27CEE252E9B2}" srcOrd="9" destOrd="0" presId="urn:microsoft.com/office/officeart/2005/8/layout/list1"/>
    <dgm:cxn modelId="{3EEB1E87-6D23-4AAA-BB56-CA274F0A433F}" type="presParOf" srcId="{726BFED6-59D2-4F7E-90B2-0814C54F0E71}" destId="{80F21C0C-5B57-4230-9732-3F0A5474B0D0}" srcOrd="10" destOrd="0" presId="urn:microsoft.com/office/officeart/2005/8/layout/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7C6A721-0D40-49DF-9896-538D015E2C22}"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IN"/>
        </a:p>
      </dgm:t>
    </dgm:pt>
    <dgm:pt modelId="{8A9CBDE3-943D-44B1-AA3B-2C775C191735}">
      <dgm:prSet phldrT="[Text]" custT="1"/>
      <dgm:spPr/>
      <dgm:t>
        <a:bodyPr/>
        <a:lstStyle/>
        <a:p>
          <a:r>
            <a:rPr lang="en-US" sz="1600" b="1" dirty="0" smtClean="0">
              <a:latin typeface="Calibri" pitchFamily="34" charset="0"/>
              <a:cs typeface="Calibri" pitchFamily="34" charset="0"/>
            </a:rPr>
            <a:t>It is flexible and can be increased or decreased in size as needed.</a:t>
          </a:r>
          <a:endParaRPr lang="en-IN" sz="1600" b="1" dirty="0">
            <a:latin typeface="Calibri" pitchFamily="34" charset="0"/>
            <a:cs typeface="Calibri" pitchFamily="34" charset="0"/>
          </a:endParaRPr>
        </a:p>
      </dgm:t>
    </dgm:pt>
    <dgm:pt modelId="{47F20488-F57B-4EAA-AC28-0E61598F5785}" type="parTrans" cxnId="{3C413642-3007-4C9A-A71A-5BF29F80749E}">
      <dgm:prSet/>
      <dgm:spPr/>
      <dgm:t>
        <a:bodyPr/>
        <a:lstStyle/>
        <a:p>
          <a:endParaRPr lang="en-IN"/>
        </a:p>
      </dgm:t>
    </dgm:pt>
    <dgm:pt modelId="{4BE0501D-50E8-49B5-950C-96E7596EBD91}" type="sibTrans" cxnId="{3C413642-3007-4C9A-A71A-5BF29F80749E}">
      <dgm:prSet/>
      <dgm:spPr/>
      <dgm:t>
        <a:bodyPr/>
        <a:lstStyle/>
        <a:p>
          <a:endParaRPr lang="en-IN"/>
        </a:p>
      </dgm:t>
    </dgm:pt>
    <dgm:pt modelId="{0B2AD9EF-F3ED-4D54-857D-CC1F43F8AFD6}">
      <dgm:prSet phldrT="[Text]" custT="1"/>
      <dgm:spPr/>
      <dgm:t>
        <a:bodyPr/>
        <a:lstStyle/>
        <a:p>
          <a:r>
            <a:rPr lang="en-US" sz="1600" b="1" dirty="0" smtClean="0">
              <a:latin typeface="Calibri" pitchFamily="34" charset="0"/>
              <a:cs typeface="Calibri" pitchFamily="34" charset="0"/>
            </a:rPr>
            <a:t>Provides several useful methods to manipulate the collection.</a:t>
          </a:r>
          <a:endParaRPr lang="en-IN" sz="1600" b="1" dirty="0" smtClean="0">
            <a:latin typeface="Calibri" pitchFamily="34" charset="0"/>
            <a:cs typeface="Calibri" pitchFamily="34" charset="0"/>
          </a:endParaRPr>
        </a:p>
      </dgm:t>
    </dgm:pt>
    <dgm:pt modelId="{B75A5741-41EB-4D30-B3D7-C02723BCF508}" type="parTrans" cxnId="{4226712F-F6F9-49E6-ABA8-AA8379CE0241}">
      <dgm:prSet/>
      <dgm:spPr/>
      <dgm:t>
        <a:bodyPr/>
        <a:lstStyle/>
        <a:p>
          <a:endParaRPr lang="en-IN"/>
        </a:p>
      </dgm:t>
    </dgm:pt>
    <dgm:pt modelId="{5413F2E3-6E5C-4C54-83C2-8648AA013DB4}" type="sibTrans" cxnId="{4226712F-F6F9-49E6-ABA8-AA8379CE0241}">
      <dgm:prSet/>
      <dgm:spPr/>
      <dgm:t>
        <a:bodyPr/>
        <a:lstStyle/>
        <a:p>
          <a:endParaRPr lang="en-IN"/>
        </a:p>
      </dgm:t>
    </dgm:pt>
    <dgm:pt modelId="{6CBA835F-12DC-4712-8CC3-59D46C8B909D}">
      <dgm:prSet phldrT="[Text]" custT="1"/>
      <dgm:spPr/>
      <dgm:t>
        <a:bodyPr/>
        <a:lstStyle/>
        <a:p>
          <a:r>
            <a:rPr lang="en-US" sz="1600" b="1" dirty="0" smtClean="0">
              <a:latin typeface="Calibri" pitchFamily="34" charset="0"/>
              <a:cs typeface="Calibri" pitchFamily="34" charset="0"/>
            </a:rPr>
            <a:t>Insertion and deletion of data is simpler.</a:t>
          </a:r>
          <a:endParaRPr lang="en-IN" sz="1600" b="1" dirty="0" smtClean="0">
            <a:latin typeface="Calibri" pitchFamily="34" charset="0"/>
            <a:cs typeface="Calibri" pitchFamily="34" charset="0"/>
          </a:endParaRPr>
        </a:p>
      </dgm:t>
    </dgm:pt>
    <dgm:pt modelId="{6BC3A7CD-31A8-4CDA-A927-28A8212EC4E4}" type="parTrans" cxnId="{AF4FE0CC-4A16-4351-9BA4-623F7DAA21B1}">
      <dgm:prSet/>
      <dgm:spPr/>
      <dgm:t>
        <a:bodyPr/>
        <a:lstStyle/>
        <a:p>
          <a:endParaRPr lang="en-IN"/>
        </a:p>
      </dgm:t>
    </dgm:pt>
    <dgm:pt modelId="{36D8DAD5-7FF5-44FB-9E8E-0695D9463A88}" type="sibTrans" cxnId="{AF4FE0CC-4A16-4351-9BA4-623F7DAA21B1}">
      <dgm:prSet/>
      <dgm:spPr/>
      <dgm:t>
        <a:bodyPr/>
        <a:lstStyle/>
        <a:p>
          <a:endParaRPr lang="en-IN"/>
        </a:p>
      </dgm:t>
    </dgm:pt>
    <dgm:pt modelId="{B47FB508-FE7F-44A9-8BB1-FA82247AEB23}">
      <dgm:prSet phldrT="[Text]" custT="1"/>
      <dgm:spPr/>
      <dgm:t>
        <a:bodyPr/>
        <a:lstStyle/>
        <a:p>
          <a:r>
            <a:rPr lang="en-US" sz="1600" b="1" dirty="0" smtClean="0">
              <a:latin typeface="Calibri" pitchFamily="34" charset="0"/>
              <a:cs typeface="Calibri" pitchFamily="34" charset="0"/>
            </a:rPr>
            <a:t>It can be traversed by using </a:t>
          </a:r>
          <a:r>
            <a:rPr lang="en-US" sz="1600" b="0" dirty="0" smtClean="0">
              <a:latin typeface="Courier New" pitchFamily="49" charset="0"/>
              <a:cs typeface="Courier New" pitchFamily="49" charset="0"/>
            </a:rPr>
            <a:t>for</a:t>
          </a:r>
          <a:r>
            <a:rPr lang="en-US" sz="1600" b="1" dirty="0" smtClean="0">
              <a:latin typeface="Calibri" pitchFamily="34" charset="0"/>
              <a:cs typeface="Calibri" pitchFamily="34" charset="0"/>
            </a:rPr>
            <a:t> loop, enhanced </a:t>
          </a:r>
          <a:r>
            <a:rPr lang="en-US" sz="1600" b="0" dirty="0" smtClean="0">
              <a:latin typeface="Courier New" pitchFamily="49" charset="0"/>
              <a:cs typeface="Courier New" pitchFamily="49" charset="0"/>
            </a:rPr>
            <a:t>for</a:t>
          </a:r>
          <a:r>
            <a:rPr lang="en-US" sz="1600" b="1" dirty="0" smtClean="0">
              <a:latin typeface="Calibri" pitchFamily="34" charset="0"/>
              <a:cs typeface="Calibri" pitchFamily="34" charset="0"/>
            </a:rPr>
            <a:t> loop, or other </a:t>
          </a:r>
          <a:r>
            <a:rPr lang="en-US" sz="1600" b="1" dirty="0" err="1" smtClean="0">
              <a:latin typeface="Calibri" pitchFamily="34" charset="0"/>
              <a:cs typeface="Calibri" pitchFamily="34" charset="0"/>
            </a:rPr>
            <a:t>iterators</a:t>
          </a:r>
          <a:r>
            <a:rPr lang="en-US" sz="1600" b="1" dirty="0" smtClean="0">
              <a:latin typeface="Calibri" pitchFamily="34" charset="0"/>
              <a:cs typeface="Calibri" pitchFamily="34" charset="0"/>
            </a:rPr>
            <a:t>.</a:t>
          </a:r>
          <a:endParaRPr lang="en-IN" sz="1600" b="1" dirty="0" smtClean="0">
            <a:latin typeface="Calibri" pitchFamily="34" charset="0"/>
            <a:cs typeface="Calibri" pitchFamily="34" charset="0"/>
          </a:endParaRPr>
        </a:p>
      </dgm:t>
    </dgm:pt>
    <dgm:pt modelId="{312617AD-CEC1-4FFC-A5B7-478A99797FF9}" type="parTrans" cxnId="{24B0B04D-345A-4FDF-8C4A-33557BF28893}">
      <dgm:prSet/>
      <dgm:spPr/>
      <dgm:t>
        <a:bodyPr/>
        <a:lstStyle/>
        <a:p>
          <a:endParaRPr lang="en-US"/>
        </a:p>
      </dgm:t>
    </dgm:pt>
    <dgm:pt modelId="{D6FA95AC-3F80-497C-86B3-384623964DE2}" type="sibTrans" cxnId="{24B0B04D-345A-4FDF-8C4A-33557BF28893}">
      <dgm:prSet/>
      <dgm:spPr/>
      <dgm:t>
        <a:bodyPr/>
        <a:lstStyle/>
        <a:p>
          <a:endParaRPr lang="en-US"/>
        </a:p>
      </dgm:t>
    </dgm:pt>
    <dgm:pt modelId="{726BFED6-59D2-4F7E-90B2-0814C54F0E71}" type="pres">
      <dgm:prSet presAssocID="{77C6A721-0D40-49DF-9896-538D015E2C22}" presName="linear" presStyleCnt="0">
        <dgm:presLayoutVars>
          <dgm:dir/>
          <dgm:animLvl val="lvl"/>
          <dgm:resizeHandles val="exact"/>
        </dgm:presLayoutVars>
      </dgm:prSet>
      <dgm:spPr/>
      <dgm:t>
        <a:bodyPr/>
        <a:lstStyle/>
        <a:p>
          <a:endParaRPr lang="en-IN"/>
        </a:p>
      </dgm:t>
    </dgm:pt>
    <dgm:pt modelId="{9825C2F4-6259-4087-975F-D7E57656305B}" type="pres">
      <dgm:prSet presAssocID="{8A9CBDE3-943D-44B1-AA3B-2C775C191735}" presName="parentLin" presStyleCnt="0"/>
      <dgm:spPr/>
    </dgm:pt>
    <dgm:pt modelId="{8AFF8CDB-0AF9-4EA6-BECC-E63ACC5B5E29}" type="pres">
      <dgm:prSet presAssocID="{8A9CBDE3-943D-44B1-AA3B-2C775C191735}" presName="parentLeftMargin" presStyleLbl="node1" presStyleIdx="0" presStyleCnt="4"/>
      <dgm:spPr/>
      <dgm:t>
        <a:bodyPr/>
        <a:lstStyle/>
        <a:p>
          <a:endParaRPr lang="en-IN"/>
        </a:p>
      </dgm:t>
    </dgm:pt>
    <dgm:pt modelId="{944BAB04-7C51-4F32-B3D9-6B3BFE861060}" type="pres">
      <dgm:prSet presAssocID="{8A9CBDE3-943D-44B1-AA3B-2C775C191735}" presName="parentText" presStyleLbl="node1" presStyleIdx="0" presStyleCnt="4" custScaleX="129950">
        <dgm:presLayoutVars>
          <dgm:chMax val="0"/>
          <dgm:bulletEnabled val="1"/>
        </dgm:presLayoutVars>
      </dgm:prSet>
      <dgm:spPr/>
      <dgm:t>
        <a:bodyPr/>
        <a:lstStyle/>
        <a:p>
          <a:endParaRPr lang="en-IN"/>
        </a:p>
      </dgm:t>
    </dgm:pt>
    <dgm:pt modelId="{0B92971E-CD3F-40AB-A72B-D3F249C8A999}" type="pres">
      <dgm:prSet presAssocID="{8A9CBDE3-943D-44B1-AA3B-2C775C191735}" presName="negativeSpace" presStyleCnt="0"/>
      <dgm:spPr/>
    </dgm:pt>
    <dgm:pt modelId="{A3794F34-CF38-4878-8BA7-B0E44BC4E8BE}" type="pres">
      <dgm:prSet presAssocID="{8A9CBDE3-943D-44B1-AA3B-2C775C191735}" presName="childText" presStyleLbl="conFgAcc1" presStyleIdx="0" presStyleCnt="4">
        <dgm:presLayoutVars>
          <dgm:bulletEnabled val="1"/>
        </dgm:presLayoutVars>
      </dgm:prSet>
      <dgm:spPr/>
    </dgm:pt>
    <dgm:pt modelId="{F2E948CE-AB6E-441B-9C84-EB73198946D1}" type="pres">
      <dgm:prSet presAssocID="{4BE0501D-50E8-49B5-950C-96E7596EBD91}" presName="spaceBetweenRectangles" presStyleCnt="0"/>
      <dgm:spPr/>
    </dgm:pt>
    <dgm:pt modelId="{29C14D80-9378-4DBC-8F98-7A1924A78E08}" type="pres">
      <dgm:prSet presAssocID="{0B2AD9EF-F3ED-4D54-857D-CC1F43F8AFD6}" presName="parentLin" presStyleCnt="0"/>
      <dgm:spPr/>
    </dgm:pt>
    <dgm:pt modelId="{DD0F1857-B597-431D-9A0F-C159A0C4F7FE}" type="pres">
      <dgm:prSet presAssocID="{0B2AD9EF-F3ED-4D54-857D-CC1F43F8AFD6}" presName="parentLeftMargin" presStyleLbl="node1" presStyleIdx="0" presStyleCnt="4"/>
      <dgm:spPr/>
      <dgm:t>
        <a:bodyPr/>
        <a:lstStyle/>
        <a:p>
          <a:endParaRPr lang="en-IN"/>
        </a:p>
      </dgm:t>
    </dgm:pt>
    <dgm:pt modelId="{0BC5C34C-6965-41B3-8AB2-EFFE6BA44191}" type="pres">
      <dgm:prSet presAssocID="{0B2AD9EF-F3ED-4D54-857D-CC1F43F8AFD6}" presName="parentText" presStyleLbl="node1" presStyleIdx="1" presStyleCnt="4" custScaleX="129950">
        <dgm:presLayoutVars>
          <dgm:chMax val="0"/>
          <dgm:bulletEnabled val="1"/>
        </dgm:presLayoutVars>
      </dgm:prSet>
      <dgm:spPr/>
      <dgm:t>
        <a:bodyPr/>
        <a:lstStyle/>
        <a:p>
          <a:endParaRPr lang="en-IN"/>
        </a:p>
      </dgm:t>
    </dgm:pt>
    <dgm:pt modelId="{CA2529F1-05C9-4708-AE54-66005BE69934}" type="pres">
      <dgm:prSet presAssocID="{0B2AD9EF-F3ED-4D54-857D-CC1F43F8AFD6}" presName="negativeSpace" presStyleCnt="0"/>
      <dgm:spPr/>
    </dgm:pt>
    <dgm:pt modelId="{B6BC36D8-D5B0-4749-B56F-AC6C50C43627}" type="pres">
      <dgm:prSet presAssocID="{0B2AD9EF-F3ED-4D54-857D-CC1F43F8AFD6}" presName="childText" presStyleLbl="conFgAcc1" presStyleIdx="1" presStyleCnt="4">
        <dgm:presLayoutVars>
          <dgm:bulletEnabled val="1"/>
        </dgm:presLayoutVars>
      </dgm:prSet>
      <dgm:spPr/>
    </dgm:pt>
    <dgm:pt modelId="{F8592033-9728-426D-B657-EA746F5D2E7F}" type="pres">
      <dgm:prSet presAssocID="{5413F2E3-6E5C-4C54-83C2-8648AA013DB4}" presName="spaceBetweenRectangles" presStyleCnt="0"/>
      <dgm:spPr/>
    </dgm:pt>
    <dgm:pt modelId="{31C34959-0A23-4DA3-BCF2-F8D1D918B54E}" type="pres">
      <dgm:prSet presAssocID="{6CBA835F-12DC-4712-8CC3-59D46C8B909D}" presName="parentLin" presStyleCnt="0"/>
      <dgm:spPr/>
    </dgm:pt>
    <dgm:pt modelId="{EA9570EB-7D53-4F83-BD89-18364F7966D1}" type="pres">
      <dgm:prSet presAssocID="{6CBA835F-12DC-4712-8CC3-59D46C8B909D}" presName="parentLeftMargin" presStyleLbl="node1" presStyleIdx="1" presStyleCnt="4"/>
      <dgm:spPr/>
      <dgm:t>
        <a:bodyPr/>
        <a:lstStyle/>
        <a:p>
          <a:endParaRPr lang="en-IN"/>
        </a:p>
      </dgm:t>
    </dgm:pt>
    <dgm:pt modelId="{DB92616B-573E-402D-8DA0-86C7108371DC}" type="pres">
      <dgm:prSet presAssocID="{6CBA835F-12DC-4712-8CC3-59D46C8B909D}" presName="parentText" presStyleLbl="node1" presStyleIdx="2" presStyleCnt="4" custScaleX="129101">
        <dgm:presLayoutVars>
          <dgm:chMax val="0"/>
          <dgm:bulletEnabled val="1"/>
        </dgm:presLayoutVars>
      </dgm:prSet>
      <dgm:spPr/>
      <dgm:t>
        <a:bodyPr/>
        <a:lstStyle/>
        <a:p>
          <a:endParaRPr lang="en-IN"/>
        </a:p>
      </dgm:t>
    </dgm:pt>
    <dgm:pt modelId="{84A3CF46-AA02-40BD-B79D-3D93C13365F9}" type="pres">
      <dgm:prSet presAssocID="{6CBA835F-12DC-4712-8CC3-59D46C8B909D}" presName="negativeSpace" presStyleCnt="0"/>
      <dgm:spPr/>
    </dgm:pt>
    <dgm:pt modelId="{6C460B2E-B41F-4BE1-B515-98B1032B3945}" type="pres">
      <dgm:prSet presAssocID="{6CBA835F-12DC-4712-8CC3-59D46C8B909D}" presName="childText" presStyleLbl="conFgAcc1" presStyleIdx="2" presStyleCnt="4">
        <dgm:presLayoutVars>
          <dgm:bulletEnabled val="1"/>
        </dgm:presLayoutVars>
      </dgm:prSet>
      <dgm:spPr/>
    </dgm:pt>
    <dgm:pt modelId="{5C76A6EB-8A04-47E5-8A17-EE2BEDA12B07}" type="pres">
      <dgm:prSet presAssocID="{36D8DAD5-7FF5-44FB-9E8E-0695D9463A88}" presName="spaceBetweenRectangles" presStyleCnt="0"/>
      <dgm:spPr/>
    </dgm:pt>
    <dgm:pt modelId="{714FFE37-730C-493A-A6F6-692BD255C0D9}" type="pres">
      <dgm:prSet presAssocID="{B47FB508-FE7F-44A9-8BB1-FA82247AEB23}" presName="parentLin" presStyleCnt="0"/>
      <dgm:spPr/>
    </dgm:pt>
    <dgm:pt modelId="{65C03932-FF59-48EC-9D6D-4E622CCAB00B}" type="pres">
      <dgm:prSet presAssocID="{B47FB508-FE7F-44A9-8BB1-FA82247AEB23}" presName="parentLeftMargin" presStyleLbl="node1" presStyleIdx="2" presStyleCnt="4"/>
      <dgm:spPr/>
      <dgm:t>
        <a:bodyPr/>
        <a:lstStyle/>
        <a:p>
          <a:endParaRPr lang="en-US"/>
        </a:p>
      </dgm:t>
    </dgm:pt>
    <dgm:pt modelId="{91D559EB-C8E8-41D0-A64B-C0781CA251EB}" type="pres">
      <dgm:prSet presAssocID="{B47FB508-FE7F-44A9-8BB1-FA82247AEB23}" presName="parentText" presStyleLbl="node1" presStyleIdx="3" presStyleCnt="4" custScaleX="129101">
        <dgm:presLayoutVars>
          <dgm:chMax val="0"/>
          <dgm:bulletEnabled val="1"/>
        </dgm:presLayoutVars>
      </dgm:prSet>
      <dgm:spPr/>
      <dgm:t>
        <a:bodyPr/>
        <a:lstStyle/>
        <a:p>
          <a:endParaRPr lang="en-US"/>
        </a:p>
      </dgm:t>
    </dgm:pt>
    <dgm:pt modelId="{A668FA4E-7B52-4822-9346-7D1397CFC4CD}" type="pres">
      <dgm:prSet presAssocID="{B47FB508-FE7F-44A9-8BB1-FA82247AEB23}" presName="negativeSpace" presStyleCnt="0"/>
      <dgm:spPr/>
    </dgm:pt>
    <dgm:pt modelId="{9D4266F5-3D81-4DDC-B32B-032208C9131A}" type="pres">
      <dgm:prSet presAssocID="{B47FB508-FE7F-44A9-8BB1-FA82247AEB23}" presName="childText" presStyleLbl="conFgAcc1" presStyleIdx="3" presStyleCnt="4">
        <dgm:presLayoutVars>
          <dgm:bulletEnabled val="1"/>
        </dgm:presLayoutVars>
      </dgm:prSet>
      <dgm:spPr/>
    </dgm:pt>
  </dgm:ptLst>
  <dgm:cxnLst>
    <dgm:cxn modelId="{CC051F23-1D77-4D1F-9878-AC6019A6A4E5}" type="presOf" srcId="{8A9CBDE3-943D-44B1-AA3B-2C775C191735}" destId="{944BAB04-7C51-4F32-B3D9-6B3BFE861060}" srcOrd="1" destOrd="0" presId="urn:microsoft.com/office/officeart/2005/8/layout/list1"/>
    <dgm:cxn modelId="{A170A338-9AE2-4149-A489-35910A3A33E9}" type="presOf" srcId="{6CBA835F-12DC-4712-8CC3-59D46C8B909D}" destId="{DB92616B-573E-402D-8DA0-86C7108371DC}" srcOrd="1" destOrd="0" presId="urn:microsoft.com/office/officeart/2005/8/layout/list1"/>
    <dgm:cxn modelId="{45940EEC-29DC-4C4C-B9EC-898169957538}" type="presOf" srcId="{B47FB508-FE7F-44A9-8BB1-FA82247AEB23}" destId="{65C03932-FF59-48EC-9D6D-4E622CCAB00B}" srcOrd="0" destOrd="0" presId="urn:microsoft.com/office/officeart/2005/8/layout/list1"/>
    <dgm:cxn modelId="{BA69A809-226C-4218-A28A-2639E2452A0A}" type="presOf" srcId="{6CBA835F-12DC-4712-8CC3-59D46C8B909D}" destId="{EA9570EB-7D53-4F83-BD89-18364F7966D1}" srcOrd="0" destOrd="0" presId="urn:microsoft.com/office/officeart/2005/8/layout/list1"/>
    <dgm:cxn modelId="{CA9E1286-2AFF-40B1-8AEA-397EC635409A}" type="presOf" srcId="{8A9CBDE3-943D-44B1-AA3B-2C775C191735}" destId="{8AFF8CDB-0AF9-4EA6-BECC-E63ACC5B5E29}" srcOrd="0" destOrd="0" presId="urn:microsoft.com/office/officeart/2005/8/layout/list1"/>
    <dgm:cxn modelId="{33711A86-E020-4D22-AE0E-F4A9EA72AEE0}" type="presOf" srcId="{B47FB508-FE7F-44A9-8BB1-FA82247AEB23}" destId="{91D559EB-C8E8-41D0-A64B-C0781CA251EB}" srcOrd="1" destOrd="0" presId="urn:microsoft.com/office/officeart/2005/8/layout/list1"/>
    <dgm:cxn modelId="{AA1FDE83-132E-4E1D-819C-09879452F426}" type="presOf" srcId="{77C6A721-0D40-49DF-9896-538D015E2C22}" destId="{726BFED6-59D2-4F7E-90B2-0814C54F0E71}" srcOrd="0" destOrd="0" presId="urn:microsoft.com/office/officeart/2005/8/layout/list1"/>
    <dgm:cxn modelId="{24B0B04D-345A-4FDF-8C4A-33557BF28893}" srcId="{77C6A721-0D40-49DF-9896-538D015E2C22}" destId="{B47FB508-FE7F-44A9-8BB1-FA82247AEB23}" srcOrd="3" destOrd="0" parTransId="{312617AD-CEC1-4FFC-A5B7-478A99797FF9}" sibTransId="{D6FA95AC-3F80-497C-86B3-384623964DE2}"/>
    <dgm:cxn modelId="{3C413642-3007-4C9A-A71A-5BF29F80749E}" srcId="{77C6A721-0D40-49DF-9896-538D015E2C22}" destId="{8A9CBDE3-943D-44B1-AA3B-2C775C191735}" srcOrd="0" destOrd="0" parTransId="{47F20488-F57B-4EAA-AC28-0E61598F5785}" sibTransId="{4BE0501D-50E8-49B5-950C-96E7596EBD91}"/>
    <dgm:cxn modelId="{41950850-3E19-4B33-B857-CBBD6C1E370B}" type="presOf" srcId="{0B2AD9EF-F3ED-4D54-857D-CC1F43F8AFD6}" destId="{DD0F1857-B597-431D-9A0F-C159A0C4F7FE}" srcOrd="0" destOrd="0" presId="urn:microsoft.com/office/officeart/2005/8/layout/list1"/>
    <dgm:cxn modelId="{AF4FE0CC-4A16-4351-9BA4-623F7DAA21B1}" srcId="{77C6A721-0D40-49DF-9896-538D015E2C22}" destId="{6CBA835F-12DC-4712-8CC3-59D46C8B909D}" srcOrd="2" destOrd="0" parTransId="{6BC3A7CD-31A8-4CDA-A927-28A8212EC4E4}" sibTransId="{36D8DAD5-7FF5-44FB-9E8E-0695D9463A88}"/>
    <dgm:cxn modelId="{0849A847-D1A1-4918-A692-65EAB5044D05}" type="presOf" srcId="{0B2AD9EF-F3ED-4D54-857D-CC1F43F8AFD6}" destId="{0BC5C34C-6965-41B3-8AB2-EFFE6BA44191}" srcOrd="1" destOrd="0" presId="urn:microsoft.com/office/officeart/2005/8/layout/list1"/>
    <dgm:cxn modelId="{4226712F-F6F9-49E6-ABA8-AA8379CE0241}" srcId="{77C6A721-0D40-49DF-9896-538D015E2C22}" destId="{0B2AD9EF-F3ED-4D54-857D-CC1F43F8AFD6}" srcOrd="1" destOrd="0" parTransId="{B75A5741-41EB-4D30-B3D7-C02723BCF508}" sibTransId="{5413F2E3-6E5C-4C54-83C2-8648AA013DB4}"/>
    <dgm:cxn modelId="{BE50646B-B204-43F0-9EA3-9B2ED25BE523}" type="presParOf" srcId="{726BFED6-59D2-4F7E-90B2-0814C54F0E71}" destId="{9825C2F4-6259-4087-975F-D7E57656305B}" srcOrd="0" destOrd="0" presId="urn:microsoft.com/office/officeart/2005/8/layout/list1"/>
    <dgm:cxn modelId="{E2DB12B1-B156-41CF-8C9C-C2A26C94A523}" type="presParOf" srcId="{9825C2F4-6259-4087-975F-D7E57656305B}" destId="{8AFF8CDB-0AF9-4EA6-BECC-E63ACC5B5E29}" srcOrd="0" destOrd="0" presId="urn:microsoft.com/office/officeart/2005/8/layout/list1"/>
    <dgm:cxn modelId="{A35AED60-6247-4C44-B3C7-B2C881FD83D8}" type="presParOf" srcId="{9825C2F4-6259-4087-975F-D7E57656305B}" destId="{944BAB04-7C51-4F32-B3D9-6B3BFE861060}" srcOrd="1" destOrd="0" presId="urn:microsoft.com/office/officeart/2005/8/layout/list1"/>
    <dgm:cxn modelId="{3685424B-4B55-48E0-ADF8-234F30D7AE74}" type="presParOf" srcId="{726BFED6-59D2-4F7E-90B2-0814C54F0E71}" destId="{0B92971E-CD3F-40AB-A72B-D3F249C8A999}" srcOrd="1" destOrd="0" presId="urn:microsoft.com/office/officeart/2005/8/layout/list1"/>
    <dgm:cxn modelId="{A090118F-8EE9-4D1B-A2F9-1C0AC5180238}" type="presParOf" srcId="{726BFED6-59D2-4F7E-90B2-0814C54F0E71}" destId="{A3794F34-CF38-4878-8BA7-B0E44BC4E8BE}" srcOrd="2" destOrd="0" presId="urn:microsoft.com/office/officeart/2005/8/layout/list1"/>
    <dgm:cxn modelId="{64049ADE-92C3-43A8-B775-991C118DC776}" type="presParOf" srcId="{726BFED6-59D2-4F7E-90B2-0814C54F0E71}" destId="{F2E948CE-AB6E-441B-9C84-EB73198946D1}" srcOrd="3" destOrd="0" presId="urn:microsoft.com/office/officeart/2005/8/layout/list1"/>
    <dgm:cxn modelId="{BD2397FE-BE83-4305-BFA3-95145C29DE88}" type="presParOf" srcId="{726BFED6-59D2-4F7E-90B2-0814C54F0E71}" destId="{29C14D80-9378-4DBC-8F98-7A1924A78E08}" srcOrd="4" destOrd="0" presId="urn:microsoft.com/office/officeart/2005/8/layout/list1"/>
    <dgm:cxn modelId="{8E77B5B5-1AB1-4F2C-BC2D-F142AFAAE33A}" type="presParOf" srcId="{29C14D80-9378-4DBC-8F98-7A1924A78E08}" destId="{DD0F1857-B597-431D-9A0F-C159A0C4F7FE}" srcOrd="0" destOrd="0" presId="urn:microsoft.com/office/officeart/2005/8/layout/list1"/>
    <dgm:cxn modelId="{73C8217F-722F-4FA0-9245-07E0807763CA}" type="presParOf" srcId="{29C14D80-9378-4DBC-8F98-7A1924A78E08}" destId="{0BC5C34C-6965-41B3-8AB2-EFFE6BA44191}" srcOrd="1" destOrd="0" presId="urn:microsoft.com/office/officeart/2005/8/layout/list1"/>
    <dgm:cxn modelId="{655A2981-50DB-4738-BAE4-0A12D0EDE574}" type="presParOf" srcId="{726BFED6-59D2-4F7E-90B2-0814C54F0E71}" destId="{CA2529F1-05C9-4708-AE54-66005BE69934}" srcOrd="5" destOrd="0" presId="urn:microsoft.com/office/officeart/2005/8/layout/list1"/>
    <dgm:cxn modelId="{16E7565C-BA4A-40EA-91EE-52EE1E4A51A1}" type="presParOf" srcId="{726BFED6-59D2-4F7E-90B2-0814C54F0E71}" destId="{B6BC36D8-D5B0-4749-B56F-AC6C50C43627}" srcOrd="6" destOrd="0" presId="urn:microsoft.com/office/officeart/2005/8/layout/list1"/>
    <dgm:cxn modelId="{05BECB75-6D99-40DF-8E19-BBC16358BE31}" type="presParOf" srcId="{726BFED6-59D2-4F7E-90B2-0814C54F0E71}" destId="{F8592033-9728-426D-B657-EA746F5D2E7F}" srcOrd="7" destOrd="0" presId="urn:microsoft.com/office/officeart/2005/8/layout/list1"/>
    <dgm:cxn modelId="{013A0E09-89E6-4C0C-92C9-FBABA0E75E9B}" type="presParOf" srcId="{726BFED6-59D2-4F7E-90B2-0814C54F0E71}" destId="{31C34959-0A23-4DA3-BCF2-F8D1D918B54E}" srcOrd="8" destOrd="0" presId="urn:microsoft.com/office/officeart/2005/8/layout/list1"/>
    <dgm:cxn modelId="{4F612492-4E5C-448D-B81C-14D2029E69E9}" type="presParOf" srcId="{31C34959-0A23-4DA3-BCF2-F8D1D918B54E}" destId="{EA9570EB-7D53-4F83-BD89-18364F7966D1}" srcOrd="0" destOrd="0" presId="urn:microsoft.com/office/officeart/2005/8/layout/list1"/>
    <dgm:cxn modelId="{9C210CF6-4375-4B4F-8424-950A8C6DD468}" type="presParOf" srcId="{31C34959-0A23-4DA3-BCF2-F8D1D918B54E}" destId="{DB92616B-573E-402D-8DA0-86C7108371DC}" srcOrd="1" destOrd="0" presId="urn:microsoft.com/office/officeart/2005/8/layout/list1"/>
    <dgm:cxn modelId="{E3F8E4A7-4085-4D36-ACD4-DA562BAD8510}" type="presParOf" srcId="{726BFED6-59D2-4F7E-90B2-0814C54F0E71}" destId="{84A3CF46-AA02-40BD-B79D-3D93C13365F9}" srcOrd="9" destOrd="0" presId="urn:microsoft.com/office/officeart/2005/8/layout/list1"/>
    <dgm:cxn modelId="{49843AE1-B4EE-4D35-A603-B6C88D0914FD}" type="presParOf" srcId="{726BFED6-59D2-4F7E-90B2-0814C54F0E71}" destId="{6C460B2E-B41F-4BE1-B515-98B1032B3945}" srcOrd="10" destOrd="0" presId="urn:microsoft.com/office/officeart/2005/8/layout/list1"/>
    <dgm:cxn modelId="{C6380423-E11C-4658-96BB-B02587F0EA3B}" type="presParOf" srcId="{726BFED6-59D2-4F7E-90B2-0814C54F0E71}" destId="{5C76A6EB-8A04-47E5-8A17-EE2BEDA12B07}" srcOrd="11" destOrd="0" presId="urn:microsoft.com/office/officeart/2005/8/layout/list1"/>
    <dgm:cxn modelId="{835C927C-1922-4F2D-B9EC-A3B479DF3084}" type="presParOf" srcId="{726BFED6-59D2-4F7E-90B2-0814C54F0E71}" destId="{714FFE37-730C-493A-A6F6-692BD255C0D9}" srcOrd="12" destOrd="0" presId="urn:microsoft.com/office/officeart/2005/8/layout/list1"/>
    <dgm:cxn modelId="{7EE0E4BE-282D-48A5-9984-2E4677761878}" type="presParOf" srcId="{714FFE37-730C-493A-A6F6-692BD255C0D9}" destId="{65C03932-FF59-48EC-9D6D-4E622CCAB00B}" srcOrd="0" destOrd="0" presId="urn:microsoft.com/office/officeart/2005/8/layout/list1"/>
    <dgm:cxn modelId="{C75FA618-5CCF-44CC-B534-AC463B46B7E5}" type="presParOf" srcId="{714FFE37-730C-493A-A6F6-692BD255C0D9}" destId="{91D559EB-C8E8-41D0-A64B-C0781CA251EB}" srcOrd="1" destOrd="0" presId="urn:microsoft.com/office/officeart/2005/8/layout/list1"/>
    <dgm:cxn modelId="{6265DE61-354B-4987-91B2-7BAC0C20080C}" type="presParOf" srcId="{726BFED6-59D2-4F7E-90B2-0814C54F0E71}" destId="{A668FA4E-7B52-4822-9346-7D1397CFC4CD}" srcOrd="13" destOrd="0" presId="urn:microsoft.com/office/officeart/2005/8/layout/list1"/>
    <dgm:cxn modelId="{58E1D7B9-5BA6-4578-BE47-405EF2AEBA00}" type="presParOf" srcId="{726BFED6-59D2-4F7E-90B2-0814C54F0E71}" destId="{9D4266F5-3D81-4DDC-B32B-032208C9131A}" srcOrd="14"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7C6A721-0D40-49DF-9896-538D015E2C22}"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IN"/>
        </a:p>
      </dgm:t>
    </dgm:pt>
    <dgm:pt modelId="{8A9CBDE3-943D-44B1-AA3B-2C775C191735}">
      <dgm:prSet phldrT="[Text]" custT="1"/>
      <dgm:spPr/>
      <dgm:t>
        <a:bodyPr/>
        <a:lstStyle/>
        <a:p>
          <a:r>
            <a:rPr lang="en-US" sz="1600" b="0" dirty="0" err="1" smtClean="0">
              <a:latin typeface="Courier New" pitchFamily="49" charset="0"/>
              <a:cs typeface="Courier New" pitchFamily="49" charset="0"/>
            </a:rPr>
            <a:t>ArrayList</a:t>
          </a:r>
          <a:r>
            <a:rPr lang="en-US" sz="1600" b="1" dirty="0" smtClean="0">
              <a:latin typeface="Calibri" pitchFamily="34" charset="0"/>
              <a:cs typeface="Calibri" pitchFamily="34" charset="0"/>
            </a:rPr>
            <a:t> extends </a:t>
          </a:r>
          <a:r>
            <a:rPr lang="en-US" sz="1600" b="0" dirty="0" err="1" smtClean="0">
              <a:latin typeface="Courier New" pitchFamily="49" charset="0"/>
              <a:cs typeface="Courier New" pitchFamily="49" charset="0"/>
            </a:rPr>
            <a:t>AbstractList</a:t>
          </a:r>
          <a:r>
            <a:rPr lang="en-US" sz="1600" b="1" dirty="0" smtClean="0">
              <a:latin typeface="Calibri" pitchFamily="34" charset="0"/>
              <a:cs typeface="Calibri" pitchFamily="34" charset="0"/>
            </a:rPr>
            <a:t> and implements the interfaces such as </a:t>
          </a:r>
          <a:r>
            <a:rPr lang="en-US" sz="1600" b="0" dirty="0" smtClean="0">
              <a:latin typeface="Courier New" pitchFamily="49" charset="0"/>
              <a:cs typeface="Courier New" pitchFamily="49" charset="0"/>
            </a:rPr>
            <a:t>List</a:t>
          </a:r>
          <a:r>
            <a:rPr lang="en-US" sz="1600" b="1" dirty="0" smtClean="0">
              <a:latin typeface="Calibri" pitchFamily="34" charset="0"/>
              <a:cs typeface="Calibri" pitchFamily="34" charset="0"/>
            </a:rPr>
            <a:t>, </a:t>
          </a:r>
          <a:r>
            <a:rPr lang="en-US" sz="1600" b="0" dirty="0" err="1" smtClean="0">
              <a:latin typeface="Courier New" pitchFamily="49" charset="0"/>
              <a:cs typeface="Courier New" pitchFamily="49" charset="0"/>
            </a:rPr>
            <a:t>Cloneable</a:t>
          </a:r>
          <a:r>
            <a:rPr lang="en-US" sz="1600" b="1" dirty="0" smtClean="0">
              <a:latin typeface="Calibri" pitchFamily="34" charset="0"/>
              <a:cs typeface="Calibri" pitchFamily="34" charset="0"/>
            </a:rPr>
            <a:t>, and </a:t>
          </a:r>
          <a:r>
            <a:rPr lang="en-US" sz="1600" b="0" dirty="0" err="1" smtClean="0">
              <a:latin typeface="Courier New" pitchFamily="49" charset="0"/>
              <a:cs typeface="Courier New" pitchFamily="49" charset="0"/>
            </a:rPr>
            <a:t>Serializable</a:t>
          </a:r>
          <a:r>
            <a:rPr lang="en-US" sz="1600" b="1" dirty="0" smtClean="0">
              <a:latin typeface="Calibri" pitchFamily="34" charset="0"/>
              <a:cs typeface="Calibri" pitchFamily="34" charset="0"/>
            </a:rPr>
            <a:t>.</a:t>
          </a:r>
          <a:endParaRPr lang="en-IN" sz="1600" b="1" dirty="0">
            <a:latin typeface="Calibri" pitchFamily="34" charset="0"/>
            <a:cs typeface="Calibri" pitchFamily="34" charset="0"/>
          </a:endParaRPr>
        </a:p>
      </dgm:t>
    </dgm:pt>
    <dgm:pt modelId="{47F20488-F57B-4EAA-AC28-0E61598F5785}" type="parTrans" cxnId="{3C413642-3007-4C9A-A71A-5BF29F80749E}">
      <dgm:prSet/>
      <dgm:spPr/>
      <dgm:t>
        <a:bodyPr/>
        <a:lstStyle/>
        <a:p>
          <a:endParaRPr lang="en-IN"/>
        </a:p>
      </dgm:t>
    </dgm:pt>
    <dgm:pt modelId="{4BE0501D-50E8-49B5-950C-96E7596EBD91}" type="sibTrans" cxnId="{3C413642-3007-4C9A-A71A-5BF29F80749E}">
      <dgm:prSet/>
      <dgm:spPr/>
      <dgm:t>
        <a:bodyPr/>
        <a:lstStyle/>
        <a:p>
          <a:endParaRPr lang="en-IN"/>
        </a:p>
      </dgm:t>
    </dgm:pt>
    <dgm:pt modelId="{0B2AD9EF-F3ED-4D54-857D-CC1F43F8AFD6}">
      <dgm:prSet phldrT="[Text]" custT="1"/>
      <dgm:spPr/>
      <dgm:t>
        <a:bodyPr/>
        <a:lstStyle/>
        <a:p>
          <a:r>
            <a:rPr lang="en-US" sz="1600" b="1" dirty="0" smtClean="0">
              <a:latin typeface="Calibri" pitchFamily="34" charset="0"/>
              <a:cs typeface="Calibri" pitchFamily="34" charset="0"/>
            </a:rPr>
            <a:t>The capacity of an </a:t>
          </a:r>
          <a:r>
            <a:rPr lang="en-US" sz="1600" b="0" dirty="0" err="1" smtClean="0">
              <a:latin typeface="Courier New" pitchFamily="49" charset="0"/>
              <a:cs typeface="Courier New" pitchFamily="49" charset="0"/>
            </a:rPr>
            <a:t>ArrayList</a:t>
          </a:r>
          <a:r>
            <a:rPr lang="en-US" sz="1600" b="1" dirty="0" smtClean="0">
              <a:latin typeface="Calibri" pitchFamily="34" charset="0"/>
              <a:cs typeface="Calibri" pitchFamily="34" charset="0"/>
            </a:rPr>
            <a:t> grows automatically. </a:t>
          </a:r>
          <a:endParaRPr lang="en-IN" sz="1600" b="1" dirty="0" smtClean="0">
            <a:latin typeface="Calibri" pitchFamily="34" charset="0"/>
            <a:cs typeface="Calibri" pitchFamily="34" charset="0"/>
          </a:endParaRPr>
        </a:p>
      </dgm:t>
    </dgm:pt>
    <dgm:pt modelId="{B75A5741-41EB-4D30-B3D7-C02723BCF508}" type="parTrans" cxnId="{4226712F-F6F9-49E6-ABA8-AA8379CE0241}">
      <dgm:prSet/>
      <dgm:spPr/>
      <dgm:t>
        <a:bodyPr/>
        <a:lstStyle/>
        <a:p>
          <a:endParaRPr lang="en-IN"/>
        </a:p>
      </dgm:t>
    </dgm:pt>
    <dgm:pt modelId="{5413F2E3-6E5C-4C54-83C2-8648AA013DB4}" type="sibTrans" cxnId="{4226712F-F6F9-49E6-ABA8-AA8379CE0241}">
      <dgm:prSet/>
      <dgm:spPr/>
      <dgm:t>
        <a:bodyPr/>
        <a:lstStyle/>
        <a:p>
          <a:endParaRPr lang="en-IN"/>
        </a:p>
      </dgm:t>
    </dgm:pt>
    <dgm:pt modelId="{6CBA835F-12DC-4712-8CC3-59D46C8B909D}">
      <dgm:prSet phldrT="[Text]" custT="1"/>
      <dgm:spPr/>
      <dgm:t>
        <a:bodyPr/>
        <a:lstStyle/>
        <a:p>
          <a:r>
            <a:rPr lang="en-US" sz="1600" b="1" dirty="0" smtClean="0">
              <a:latin typeface="Calibri" pitchFamily="34" charset="0"/>
              <a:cs typeface="Calibri" pitchFamily="34" charset="0"/>
            </a:rPr>
            <a:t>It stores all elements including null.</a:t>
          </a:r>
          <a:endParaRPr lang="en-IN" sz="1600" b="1" dirty="0" smtClean="0">
            <a:latin typeface="Calibri" pitchFamily="34" charset="0"/>
            <a:cs typeface="Calibri" pitchFamily="34" charset="0"/>
          </a:endParaRPr>
        </a:p>
      </dgm:t>
    </dgm:pt>
    <dgm:pt modelId="{6BC3A7CD-31A8-4CDA-A927-28A8212EC4E4}" type="parTrans" cxnId="{AF4FE0CC-4A16-4351-9BA4-623F7DAA21B1}">
      <dgm:prSet/>
      <dgm:spPr/>
      <dgm:t>
        <a:bodyPr/>
        <a:lstStyle/>
        <a:p>
          <a:endParaRPr lang="en-IN"/>
        </a:p>
      </dgm:t>
    </dgm:pt>
    <dgm:pt modelId="{36D8DAD5-7FF5-44FB-9E8E-0695D9463A88}" type="sibTrans" cxnId="{AF4FE0CC-4A16-4351-9BA4-623F7DAA21B1}">
      <dgm:prSet/>
      <dgm:spPr/>
      <dgm:t>
        <a:bodyPr/>
        <a:lstStyle/>
        <a:p>
          <a:endParaRPr lang="en-IN"/>
        </a:p>
      </dgm:t>
    </dgm:pt>
    <dgm:pt modelId="{B47FB508-FE7F-44A9-8BB1-FA82247AEB23}">
      <dgm:prSet phldrT="[Text]" custT="1"/>
      <dgm:spPr/>
      <dgm:t>
        <a:bodyPr/>
        <a:lstStyle/>
        <a:p>
          <a:r>
            <a:rPr lang="en-US" sz="1600" b="1" dirty="0" smtClean="0">
              <a:latin typeface="Calibri" pitchFamily="34" charset="0"/>
              <a:cs typeface="Calibri" pitchFamily="34" charset="0"/>
            </a:rPr>
            <a:t>The </a:t>
          </a:r>
          <a:r>
            <a:rPr lang="en-US" sz="1600" b="0" dirty="0" err="1" smtClean="0">
              <a:latin typeface="Courier New" pitchFamily="49" charset="0"/>
              <a:cs typeface="Courier New" pitchFamily="49" charset="0"/>
            </a:rPr>
            <a:t>Arraylist</a:t>
          </a:r>
          <a:r>
            <a:rPr lang="en-US" sz="1600" b="1" dirty="0" smtClean="0">
              <a:latin typeface="Calibri" pitchFamily="34" charset="0"/>
              <a:cs typeface="Calibri" pitchFamily="34" charset="0"/>
            </a:rPr>
            <a:t> collection provides methods to manipulate the size of the array. </a:t>
          </a:r>
        </a:p>
      </dgm:t>
    </dgm:pt>
    <dgm:pt modelId="{312617AD-CEC1-4FFC-A5B7-478A99797FF9}" type="parTrans" cxnId="{24B0B04D-345A-4FDF-8C4A-33557BF28893}">
      <dgm:prSet/>
      <dgm:spPr/>
      <dgm:t>
        <a:bodyPr/>
        <a:lstStyle/>
        <a:p>
          <a:endParaRPr lang="en-US"/>
        </a:p>
      </dgm:t>
    </dgm:pt>
    <dgm:pt modelId="{D6FA95AC-3F80-497C-86B3-384623964DE2}" type="sibTrans" cxnId="{24B0B04D-345A-4FDF-8C4A-33557BF28893}">
      <dgm:prSet/>
      <dgm:spPr/>
      <dgm:t>
        <a:bodyPr/>
        <a:lstStyle/>
        <a:p>
          <a:endParaRPr lang="en-US"/>
        </a:p>
      </dgm:t>
    </dgm:pt>
    <dgm:pt modelId="{726BFED6-59D2-4F7E-90B2-0814C54F0E71}" type="pres">
      <dgm:prSet presAssocID="{77C6A721-0D40-49DF-9896-538D015E2C22}" presName="linear" presStyleCnt="0">
        <dgm:presLayoutVars>
          <dgm:dir/>
          <dgm:animLvl val="lvl"/>
          <dgm:resizeHandles val="exact"/>
        </dgm:presLayoutVars>
      </dgm:prSet>
      <dgm:spPr/>
      <dgm:t>
        <a:bodyPr/>
        <a:lstStyle/>
        <a:p>
          <a:endParaRPr lang="en-IN"/>
        </a:p>
      </dgm:t>
    </dgm:pt>
    <dgm:pt modelId="{9825C2F4-6259-4087-975F-D7E57656305B}" type="pres">
      <dgm:prSet presAssocID="{8A9CBDE3-943D-44B1-AA3B-2C775C191735}" presName="parentLin" presStyleCnt="0"/>
      <dgm:spPr/>
      <dgm:t>
        <a:bodyPr/>
        <a:lstStyle/>
        <a:p>
          <a:endParaRPr lang="en-US"/>
        </a:p>
      </dgm:t>
    </dgm:pt>
    <dgm:pt modelId="{8AFF8CDB-0AF9-4EA6-BECC-E63ACC5B5E29}" type="pres">
      <dgm:prSet presAssocID="{8A9CBDE3-943D-44B1-AA3B-2C775C191735}" presName="parentLeftMargin" presStyleLbl="node1" presStyleIdx="0" presStyleCnt="4"/>
      <dgm:spPr/>
      <dgm:t>
        <a:bodyPr/>
        <a:lstStyle/>
        <a:p>
          <a:endParaRPr lang="en-IN"/>
        </a:p>
      </dgm:t>
    </dgm:pt>
    <dgm:pt modelId="{944BAB04-7C51-4F32-B3D9-6B3BFE861060}" type="pres">
      <dgm:prSet presAssocID="{8A9CBDE3-943D-44B1-AA3B-2C775C191735}" presName="parentText" presStyleLbl="node1" presStyleIdx="0" presStyleCnt="4" custScaleX="129950">
        <dgm:presLayoutVars>
          <dgm:chMax val="0"/>
          <dgm:bulletEnabled val="1"/>
        </dgm:presLayoutVars>
      </dgm:prSet>
      <dgm:spPr/>
      <dgm:t>
        <a:bodyPr/>
        <a:lstStyle/>
        <a:p>
          <a:endParaRPr lang="en-IN"/>
        </a:p>
      </dgm:t>
    </dgm:pt>
    <dgm:pt modelId="{0B92971E-CD3F-40AB-A72B-D3F249C8A999}" type="pres">
      <dgm:prSet presAssocID="{8A9CBDE3-943D-44B1-AA3B-2C775C191735}" presName="negativeSpace" presStyleCnt="0"/>
      <dgm:spPr/>
      <dgm:t>
        <a:bodyPr/>
        <a:lstStyle/>
        <a:p>
          <a:endParaRPr lang="en-US"/>
        </a:p>
      </dgm:t>
    </dgm:pt>
    <dgm:pt modelId="{A3794F34-CF38-4878-8BA7-B0E44BC4E8BE}" type="pres">
      <dgm:prSet presAssocID="{8A9CBDE3-943D-44B1-AA3B-2C775C191735}" presName="childText" presStyleLbl="conFgAcc1" presStyleIdx="0" presStyleCnt="4">
        <dgm:presLayoutVars>
          <dgm:bulletEnabled val="1"/>
        </dgm:presLayoutVars>
      </dgm:prSet>
      <dgm:spPr/>
      <dgm:t>
        <a:bodyPr/>
        <a:lstStyle/>
        <a:p>
          <a:endParaRPr lang="en-US"/>
        </a:p>
      </dgm:t>
    </dgm:pt>
    <dgm:pt modelId="{F2E948CE-AB6E-441B-9C84-EB73198946D1}" type="pres">
      <dgm:prSet presAssocID="{4BE0501D-50E8-49B5-950C-96E7596EBD91}" presName="spaceBetweenRectangles" presStyleCnt="0"/>
      <dgm:spPr/>
      <dgm:t>
        <a:bodyPr/>
        <a:lstStyle/>
        <a:p>
          <a:endParaRPr lang="en-US"/>
        </a:p>
      </dgm:t>
    </dgm:pt>
    <dgm:pt modelId="{29C14D80-9378-4DBC-8F98-7A1924A78E08}" type="pres">
      <dgm:prSet presAssocID="{0B2AD9EF-F3ED-4D54-857D-CC1F43F8AFD6}" presName="parentLin" presStyleCnt="0"/>
      <dgm:spPr/>
      <dgm:t>
        <a:bodyPr/>
        <a:lstStyle/>
        <a:p>
          <a:endParaRPr lang="en-US"/>
        </a:p>
      </dgm:t>
    </dgm:pt>
    <dgm:pt modelId="{DD0F1857-B597-431D-9A0F-C159A0C4F7FE}" type="pres">
      <dgm:prSet presAssocID="{0B2AD9EF-F3ED-4D54-857D-CC1F43F8AFD6}" presName="parentLeftMargin" presStyleLbl="node1" presStyleIdx="0" presStyleCnt="4"/>
      <dgm:spPr/>
      <dgm:t>
        <a:bodyPr/>
        <a:lstStyle/>
        <a:p>
          <a:endParaRPr lang="en-IN"/>
        </a:p>
      </dgm:t>
    </dgm:pt>
    <dgm:pt modelId="{0BC5C34C-6965-41B3-8AB2-EFFE6BA44191}" type="pres">
      <dgm:prSet presAssocID="{0B2AD9EF-F3ED-4D54-857D-CC1F43F8AFD6}" presName="parentText" presStyleLbl="node1" presStyleIdx="1" presStyleCnt="4" custScaleX="129950">
        <dgm:presLayoutVars>
          <dgm:chMax val="0"/>
          <dgm:bulletEnabled val="1"/>
        </dgm:presLayoutVars>
      </dgm:prSet>
      <dgm:spPr/>
      <dgm:t>
        <a:bodyPr/>
        <a:lstStyle/>
        <a:p>
          <a:endParaRPr lang="en-IN"/>
        </a:p>
      </dgm:t>
    </dgm:pt>
    <dgm:pt modelId="{CA2529F1-05C9-4708-AE54-66005BE69934}" type="pres">
      <dgm:prSet presAssocID="{0B2AD9EF-F3ED-4D54-857D-CC1F43F8AFD6}" presName="negativeSpace" presStyleCnt="0"/>
      <dgm:spPr/>
      <dgm:t>
        <a:bodyPr/>
        <a:lstStyle/>
        <a:p>
          <a:endParaRPr lang="en-US"/>
        </a:p>
      </dgm:t>
    </dgm:pt>
    <dgm:pt modelId="{B6BC36D8-D5B0-4749-B56F-AC6C50C43627}" type="pres">
      <dgm:prSet presAssocID="{0B2AD9EF-F3ED-4D54-857D-CC1F43F8AFD6}" presName="childText" presStyleLbl="conFgAcc1" presStyleIdx="1" presStyleCnt="4">
        <dgm:presLayoutVars>
          <dgm:bulletEnabled val="1"/>
        </dgm:presLayoutVars>
      </dgm:prSet>
      <dgm:spPr/>
      <dgm:t>
        <a:bodyPr/>
        <a:lstStyle/>
        <a:p>
          <a:endParaRPr lang="en-US"/>
        </a:p>
      </dgm:t>
    </dgm:pt>
    <dgm:pt modelId="{F8592033-9728-426D-B657-EA746F5D2E7F}" type="pres">
      <dgm:prSet presAssocID="{5413F2E3-6E5C-4C54-83C2-8648AA013DB4}" presName="spaceBetweenRectangles" presStyleCnt="0"/>
      <dgm:spPr/>
      <dgm:t>
        <a:bodyPr/>
        <a:lstStyle/>
        <a:p>
          <a:endParaRPr lang="en-US"/>
        </a:p>
      </dgm:t>
    </dgm:pt>
    <dgm:pt modelId="{31C34959-0A23-4DA3-BCF2-F8D1D918B54E}" type="pres">
      <dgm:prSet presAssocID="{6CBA835F-12DC-4712-8CC3-59D46C8B909D}" presName="parentLin" presStyleCnt="0"/>
      <dgm:spPr/>
      <dgm:t>
        <a:bodyPr/>
        <a:lstStyle/>
        <a:p>
          <a:endParaRPr lang="en-US"/>
        </a:p>
      </dgm:t>
    </dgm:pt>
    <dgm:pt modelId="{EA9570EB-7D53-4F83-BD89-18364F7966D1}" type="pres">
      <dgm:prSet presAssocID="{6CBA835F-12DC-4712-8CC3-59D46C8B909D}" presName="parentLeftMargin" presStyleLbl="node1" presStyleIdx="1" presStyleCnt="4"/>
      <dgm:spPr/>
      <dgm:t>
        <a:bodyPr/>
        <a:lstStyle/>
        <a:p>
          <a:endParaRPr lang="en-IN"/>
        </a:p>
      </dgm:t>
    </dgm:pt>
    <dgm:pt modelId="{DB92616B-573E-402D-8DA0-86C7108371DC}" type="pres">
      <dgm:prSet presAssocID="{6CBA835F-12DC-4712-8CC3-59D46C8B909D}" presName="parentText" presStyleLbl="node1" presStyleIdx="2" presStyleCnt="4" custScaleX="129101">
        <dgm:presLayoutVars>
          <dgm:chMax val="0"/>
          <dgm:bulletEnabled val="1"/>
        </dgm:presLayoutVars>
      </dgm:prSet>
      <dgm:spPr/>
      <dgm:t>
        <a:bodyPr/>
        <a:lstStyle/>
        <a:p>
          <a:endParaRPr lang="en-IN"/>
        </a:p>
      </dgm:t>
    </dgm:pt>
    <dgm:pt modelId="{84A3CF46-AA02-40BD-B79D-3D93C13365F9}" type="pres">
      <dgm:prSet presAssocID="{6CBA835F-12DC-4712-8CC3-59D46C8B909D}" presName="negativeSpace" presStyleCnt="0"/>
      <dgm:spPr/>
      <dgm:t>
        <a:bodyPr/>
        <a:lstStyle/>
        <a:p>
          <a:endParaRPr lang="en-US"/>
        </a:p>
      </dgm:t>
    </dgm:pt>
    <dgm:pt modelId="{6C460B2E-B41F-4BE1-B515-98B1032B3945}" type="pres">
      <dgm:prSet presAssocID="{6CBA835F-12DC-4712-8CC3-59D46C8B909D}" presName="childText" presStyleLbl="conFgAcc1" presStyleIdx="2" presStyleCnt="4">
        <dgm:presLayoutVars>
          <dgm:bulletEnabled val="1"/>
        </dgm:presLayoutVars>
      </dgm:prSet>
      <dgm:spPr/>
      <dgm:t>
        <a:bodyPr/>
        <a:lstStyle/>
        <a:p>
          <a:endParaRPr lang="en-US"/>
        </a:p>
      </dgm:t>
    </dgm:pt>
    <dgm:pt modelId="{5C76A6EB-8A04-47E5-8A17-EE2BEDA12B07}" type="pres">
      <dgm:prSet presAssocID="{36D8DAD5-7FF5-44FB-9E8E-0695D9463A88}" presName="spaceBetweenRectangles" presStyleCnt="0"/>
      <dgm:spPr/>
      <dgm:t>
        <a:bodyPr/>
        <a:lstStyle/>
        <a:p>
          <a:endParaRPr lang="en-US"/>
        </a:p>
      </dgm:t>
    </dgm:pt>
    <dgm:pt modelId="{714FFE37-730C-493A-A6F6-692BD255C0D9}" type="pres">
      <dgm:prSet presAssocID="{B47FB508-FE7F-44A9-8BB1-FA82247AEB23}" presName="parentLin" presStyleCnt="0"/>
      <dgm:spPr/>
      <dgm:t>
        <a:bodyPr/>
        <a:lstStyle/>
        <a:p>
          <a:endParaRPr lang="en-US"/>
        </a:p>
      </dgm:t>
    </dgm:pt>
    <dgm:pt modelId="{65C03932-FF59-48EC-9D6D-4E622CCAB00B}" type="pres">
      <dgm:prSet presAssocID="{B47FB508-FE7F-44A9-8BB1-FA82247AEB23}" presName="parentLeftMargin" presStyleLbl="node1" presStyleIdx="2" presStyleCnt="4"/>
      <dgm:spPr/>
      <dgm:t>
        <a:bodyPr/>
        <a:lstStyle/>
        <a:p>
          <a:endParaRPr lang="en-US"/>
        </a:p>
      </dgm:t>
    </dgm:pt>
    <dgm:pt modelId="{91D559EB-C8E8-41D0-A64B-C0781CA251EB}" type="pres">
      <dgm:prSet presAssocID="{B47FB508-FE7F-44A9-8BB1-FA82247AEB23}" presName="parentText" presStyleLbl="node1" presStyleIdx="3" presStyleCnt="4" custScaleX="129101">
        <dgm:presLayoutVars>
          <dgm:chMax val="0"/>
          <dgm:bulletEnabled val="1"/>
        </dgm:presLayoutVars>
      </dgm:prSet>
      <dgm:spPr/>
      <dgm:t>
        <a:bodyPr/>
        <a:lstStyle/>
        <a:p>
          <a:endParaRPr lang="en-US"/>
        </a:p>
      </dgm:t>
    </dgm:pt>
    <dgm:pt modelId="{A668FA4E-7B52-4822-9346-7D1397CFC4CD}" type="pres">
      <dgm:prSet presAssocID="{B47FB508-FE7F-44A9-8BB1-FA82247AEB23}" presName="negativeSpace" presStyleCnt="0"/>
      <dgm:spPr/>
      <dgm:t>
        <a:bodyPr/>
        <a:lstStyle/>
        <a:p>
          <a:endParaRPr lang="en-US"/>
        </a:p>
      </dgm:t>
    </dgm:pt>
    <dgm:pt modelId="{9D4266F5-3D81-4DDC-B32B-032208C9131A}" type="pres">
      <dgm:prSet presAssocID="{B47FB508-FE7F-44A9-8BB1-FA82247AEB23}" presName="childText" presStyleLbl="conFgAcc1" presStyleIdx="3" presStyleCnt="4">
        <dgm:presLayoutVars>
          <dgm:bulletEnabled val="1"/>
        </dgm:presLayoutVars>
      </dgm:prSet>
      <dgm:spPr/>
      <dgm:t>
        <a:bodyPr/>
        <a:lstStyle/>
        <a:p>
          <a:endParaRPr lang="en-US"/>
        </a:p>
      </dgm:t>
    </dgm:pt>
  </dgm:ptLst>
  <dgm:cxnLst>
    <dgm:cxn modelId="{722B0259-C27F-4A33-BEDB-3C5D520595ED}" type="presOf" srcId="{77C6A721-0D40-49DF-9896-538D015E2C22}" destId="{726BFED6-59D2-4F7E-90B2-0814C54F0E71}" srcOrd="0" destOrd="0" presId="urn:microsoft.com/office/officeart/2005/8/layout/list1"/>
    <dgm:cxn modelId="{24B0B04D-345A-4FDF-8C4A-33557BF28893}" srcId="{77C6A721-0D40-49DF-9896-538D015E2C22}" destId="{B47FB508-FE7F-44A9-8BB1-FA82247AEB23}" srcOrd="3" destOrd="0" parTransId="{312617AD-CEC1-4FFC-A5B7-478A99797FF9}" sibTransId="{D6FA95AC-3F80-497C-86B3-384623964DE2}"/>
    <dgm:cxn modelId="{4226712F-F6F9-49E6-ABA8-AA8379CE0241}" srcId="{77C6A721-0D40-49DF-9896-538D015E2C22}" destId="{0B2AD9EF-F3ED-4D54-857D-CC1F43F8AFD6}" srcOrd="1" destOrd="0" parTransId="{B75A5741-41EB-4D30-B3D7-C02723BCF508}" sibTransId="{5413F2E3-6E5C-4C54-83C2-8648AA013DB4}"/>
    <dgm:cxn modelId="{E2755BE3-78BF-4632-A3F3-77577C339A09}" type="presOf" srcId="{6CBA835F-12DC-4712-8CC3-59D46C8B909D}" destId="{EA9570EB-7D53-4F83-BD89-18364F7966D1}" srcOrd="0" destOrd="0" presId="urn:microsoft.com/office/officeart/2005/8/layout/list1"/>
    <dgm:cxn modelId="{CC5B452D-88C9-4048-888A-F0ABA5DC44C1}" type="presOf" srcId="{8A9CBDE3-943D-44B1-AA3B-2C775C191735}" destId="{8AFF8CDB-0AF9-4EA6-BECC-E63ACC5B5E29}" srcOrd="0" destOrd="0" presId="urn:microsoft.com/office/officeart/2005/8/layout/list1"/>
    <dgm:cxn modelId="{07E8564F-3243-41FD-81BC-CE5598F62655}" type="presOf" srcId="{8A9CBDE3-943D-44B1-AA3B-2C775C191735}" destId="{944BAB04-7C51-4F32-B3D9-6B3BFE861060}" srcOrd="1" destOrd="0" presId="urn:microsoft.com/office/officeart/2005/8/layout/list1"/>
    <dgm:cxn modelId="{AF4FE0CC-4A16-4351-9BA4-623F7DAA21B1}" srcId="{77C6A721-0D40-49DF-9896-538D015E2C22}" destId="{6CBA835F-12DC-4712-8CC3-59D46C8B909D}" srcOrd="2" destOrd="0" parTransId="{6BC3A7CD-31A8-4CDA-A927-28A8212EC4E4}" sibTransId="{36D8DAD5-7FF5-44FB-9E8E-0695D9463A88}"/>
    <dgm:cxn modelId="{49D747DE-3368-4128-9545-399DA60C2E9F}" type="presOf" srcId="{B47FB508-FE7F-44A9-8BB1-FA82247AEB23}" destId="{91D559EB-C8E8-41D0-A64B-C0781CA251EB}" srcOrd="1" destOrd="0" presId="urn:microsoft.com/office/officeart/2005/8/layout/list1"/>
    <dgm:cxn modelId="{3C413642-3007-4C9A-A71A-5BF29F80749E}" srcId="{77C6A721-0D40-49DF-9896-538D015E2C22}" destId="{8A9CBDE3-943D-44B1-AA3B-2C775C191735}" srcOrd="0" destOrd="0" parTransId="{47F20488-F57B-4EAA-AC28-0E61598F5785}" sibTransId="{4BE0501D-50E8-49B5-950C-96E7596EBD91}"/>
    <dgm:cxn modelId="{B7ED0438-8792-4C50-BEE3-656D720BE347}" type="presOf" srcId="{0B2AD9EF-F3ED-4D54-857D-CC1F43F8AFD6}" destId="{0BC5C34C-6965-41B3-8AB2-EFFE6BA44191}" srcOrd="1" destOrd="0" presId="urn:microsoft.com/office/officeart/2005/8/layout/list1"/>
    <dgm:cxn modelId="{D6A95041-EFEC-4808-BA1A-A5E3DF2AA10B}" type="presOf" srcId="{6CBA835F-12DC-4712-8CC3-59D46C8B909D}" destId="{DB92616B-573E-402D-8DA0-86C7108371DC}" srcOrd="1" destOrd="0" presId="urn:microsoft.com/office/officeart/2005/8/layout/list1"/>
    <dgm:cxn modelId="{9BC2B154-DF44-4634-9EC0-946351CED9A5}" type="presOf" srcId="{0B2AD9EF-F3ED-4D54-857D-CC1F43F8AFD6}" destId="{DD0F1857-B597-431D-9A0F-C159A0C4F7FE}" srcOrd="0" destOrd="0" presId="urn:microsoft.com/office/officeart/2005/8/layout/list1"/>
    <dgm:cxn modelId="{8BC2B62C-1AFE-47B2-BE1E-6D6DFAF34149}" type="presOf" srcId="{B47FB508-FE7F-44A9-8BB1-FA82247AEB23}" destId="{65C03932-FF59-48EC-9D6D-4E622CCAB00B}" srcOrd="0" destOrd="0" presId="urn:microsoft.com/office/officeart/2005/8/layout/list1"/>
    <dgm:cxn modelId="{392DEC7E-3584-48A1-9E41-BC185D792CD7}" type="presParOf" srcId="{726BFED6-59D2-4F7E-90B2-0814C54F0E71}" destId="{9825C2F4-6259-4087-975F-D7E57656305B}" srcOrd="0" destOrd="0" presId="urn:microsoft.com/office/officeart/2005/8/layout/list1"/>
    <dgm:cxn modelId="{EFADFF8E-1B37-43C6-97EF-39B630A3E0B1}" type="presParOf" srcId="{9825C2F4-6259-4087-975F-D7E57656305B}" destId="{8AFF8CDB-0AF9-4EA6-BECC-E63ACC5B5E29}" srcOrd="0" destOrd="0" presId="urn:microsoft.com/office/officeart/2005/8/layout/list1"/>
    <dgm:cxn modelId="{2EE57CAF-5AF5-4D7F-96FB-87B33A423199}" type="presParOf" srcId="{9825C2F4-6259-4087-975F-D7E57656305B}" destId="{944BAB04-7C51-4F32-B3D9-6B3BFE861060}" srcOrd="1" destOrd="0" presId="urn:microsoft.com/office/officeart/2005/8/layout/list1"/>
    <dgm:cxn modelId="{98735BD0-5E53-451A-BAD3-125A4F9EF736}" type="presParOf" srcId="{726BFED6-59D2-4F7E-90B2-0814C54F0E71}" destId="{0B92971E-CD3F-40AB-A72B-D3F249C8A999}" srcOrd="1" destOrd="0" presId="urn:microsoft.com/office/officeart/2005/8/layout/list1"/>
    <dgm:cxn modelId="{2B31816F-8503-4E79-B314-533EC329CA6C}" type="presParOf" srcId="{726BFED6-59D2-4F7E-90B2-0814C54F0E71}" destId="{A3794F34-CF38-4878-8BA7-B0E44BC4E8BE}" srcOrd="2" destOrd="0" presId="urn:microsoft.com/office/officeart/2005/8/layout/list1"/>
    <dgm:cxn modelId="{90C5E2B0-FFF8-42BE-BC7A-E2765AEED6FD}" type="presParOf" srcId="{726BFED6-59D2-4F7E-90B2-0814C54F0E71}" destId="{F2E948CE-AB6E-441B-9C84-EB73198946D1}" srcOrd="3" destOrd="0" presId="urn:microsoft.com/office/officeart/2005/8/layout/list1"/>
    <dgm:cxn modelId="{C8E346EB-7EB7-450E-B505-D160EACF7A85}" type="presParOf" srcId="{726BFED6-59D2-4F7E-90B2-0814C54F0E71}" destId="{29C14D80-9378-4DBC-8F98-7A1924A78E08}" srcOrd="4" destOrd="0" presId="urn:microsoft.com/office/officeart/2005/8/layout/list1"/>
    <dgm:cxn modelId="{C356EC93-4768-4364-BABF-29ADDB46FA34}" type="presParOf" srcId="{29C14D80-9378-4DBC-8F98-7A1924A78E08}" destId="{DD0F1857-B597-431D-9A0F-C159A0C4F7FE}" srcOrd="0" destOrd="0" presId="urn:microsoft.com/office/officeart/2005/8/layout/list1"/>
    <dgm:cxn modelId="{00762E34-EA65-4B49-BF79-ED1947F662CF}" type="presParOf" srcId="{29C14D80-9378-4DBC-8F98-7A1924A78E08}" destId="{0BC5C34C-6965-41B3-8AB2-EFFE6BA44191}" srcOrd="1" destOrd="0" presId="urn:microsoft.com/office/officeart/2005/8/layout/list1"/>
    <dgm:cxn modelId="{F2C1E316-D45A-4949-8355-891BCA248661}" type="presParOf" srcId="{726BFED6-59D2-4F7E-90B2-0814C54F0E71}" destId="{CA2529F1-05C9-4708-AE54-66005BE69934}" srcOrd="5" destOrd="0" presId="urn:microsoft.com/office/officeart/2005/8/layout/list1"/>
    <dgm:cxn modelId="{F0531A71-1E12-43F7-B057-D59737E54DD5}" type="presParOf" srcId="{726BFED6-59D2-4F7E-90B2-0814C54F0E71}" destId="{B6BC36D8-D5B0-4749-B56F-AC6C50C43627}" srcOrd="6" destOrd="0" presId="urn:microsoft.com/office/officeart/2005/8/layout/list1"/>
    <dgm:cxn modelId="{1CBD6113-E766-41FA-8CF3-739FC2838430}" type="presParOf" srcId="{726BFED6-59D2-4F7E-90B2-0814C54F0E71}" destId="{F8592033-9728-426D-B657-EA746F5D2E7F}" srcOrd="7" destOrd="0" presId="urn:microsoft.com/office/officeart/2005/8/layout/list1"/>
    <dgm:cxn modelId="{1C781106-6AEC-4E50-91AB-4F420F2E0EB9}" type="presParOf" srcId="{726BFED6-59D2-4F7E-90B2-0814C54F0E71}" destId="{31C34959-0A23-4DA3-BCF2-F8D1D918B54E}" srcOrd="8" destOrd="0" presId="urn:microsoft.com/office/officeart/2005/8/layout/list1"/>
    <dgm:cxn modelId="{6DF61F87-6742-4B23-9D0C-B04D82B381E8}" type="presParOf" srcId="{31C34959-0A23-4DA3-BCF2-F8D1D918B54E}" destId="{EA9570EB-7D53-4F83-BD89-18364F7966D1}" srcOrd="0" destOrd="0" presId="urn:microsoft.com/office/officeart/2005/8/layout/list1"/>
    <dgm:cxn modelId="{02477189-DD9A-403C-8057-9A71392D0329}" type="presParOf" srcId="{31C34959-0A23-4DA3-BCF2-F8D1D918B54E}" destId="{DB92616B-573E-402D-8DA0-86C7108371DC}" srcOrd="1" destOrd="0" presId="urn:microsoft.com/office/officeart/2005/8/layout/list1"/>
    <dgm:cxn modelId="{319EBB6C-ED23-4EB6-A8C6-741E4D721357}" type="presParOf" srcId="{726BFED6-59D2-4F7E-90B2-0814C54F0E71}" destId="{84A3CF46-AA02-40BD-B79D-3D93C13365F9}" srcOrd="9" destOrd="0" presId="urn:microsoft.com/office/officeart/2005/8/layout/list1"/>
    <dgm:cxn modelId="{BE0076C9-AA78-4671-A68B-A1313558E6E6}" type="presParOf" srcId="{726BFED6-59D2-4F7E-90B2-0814C54F0E71}" destId="{6C460B2E-B41F-4BE1-B515-98B1032B3945}" srcOrd="10" destOrd="0" presId="urn:microsoft.com/office/officeart/2005/8/layout/list1"/>
    <dgm:cxn modelId="{4B4A88F6-132C-409C-8E19-672AA6554A65}" type="presParOf" srcId="{726BFED6-59D2-4F7E-90B2-0814C54F0E71}" destId="{5C76A6EB-8A04-47E5-8A17-EE2BEDA12B07}" srcOrd="11" destOrd="0" presId="urn:microsoft.com/office/officeart/2005/8/layout/list1"/>
    <dgm:cxn modelId="{33B327F7-9CF6-42C7-9112-1DCE6DAFB128}" type="presParOf" srcId="{726BFED6-59D2-4F7E-90B2-0814C54F0E71}" destId="{714FFE37-730C-493A-A6F6-692BD255C0D9}" srcOrd="12" destOrd="0" presId="urn:microsoft.com/office/officeart/2005/8/layout/list1"/>
    <dgm:cxn modelId="{C9C614D0-E373-4DE2-8CAE-7FBD951BCAF7}" type="presParOf" srcId="{714FFE37-730C-493A-A6F6-692BD255C0D9}" destId="{65C03932-FF59-48EC-9D6D-4E622CCAB00B}" srcOrd="0" destOrd="0" presId="urn:microsoft.com/office/officeart/2005/8/layout/list1"/>
    <dgm:cxn modelId="{E8377931-C29A-40DD-83D6-10F544C55B2E}" type="presParOf" srcId="{714FFE37-730C-493A-A6F6-692BD255C0D9}" destId="{91D559EB-C8E8-41D0-A64B-C0781CA251EB}" srcOrd="1" destOrd="0" presId="urn:microsoft.com/office/officeart/2005/8/layout/list1"/>
    <dgm:cxn modelId="{965F1A2D-52FB-4131-9620-BB168EF8F5D8}" type="presParOf" srcId="{726BFED6-59D2-4F7E-90B2-0814C54F0E71}" destId="{A668FA4E-7B52-4822-9346-7D1397CFC4CD}" srcOrd="13" destOrd="0" presId="urn:microsoft.com/office/officeart/2005/8/layout/list1"/>
    <dgm:cxn modelId="{20AF1D1C-5FDD-4C69-88C4-74F4F62BDF2C}" type="presParOf" srcId="{726BFED6-59D2-4F7E-90B2-0814C54F0E71}" destId="{9D4266F5-3D81-4DDC-B32B-032208C9131A}" srcOrd="14"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86AD38D-9E2A-4771-9836-93E69EF5B3A3}"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en-US"/>
        </a:p>
      </dgm:t>
    </dgm:pt>
    <dgm:pt modelId="{ED810D9E-B723-470C-AB1E-263454C9093D}">
      <dgm:prSet phldrT="[Text]" custT="1"/>
      <dgm:spPr/>
      <dgm:t>
        <a:bodyPr/>
        <a:lstStyle/>
        <a:p>
          <a:r>
            <a:rPr lang="en-US" sz="2000" dirty="0" smtClean="0">
              <a:latin typeface="Courier New" pitchFamily="49" charset="0"/>
              <a:cs typeface="Courier New" pitchFamily="49" charset="0"/>
            </a:rPr>
            <a:t>next()</a:t>
          </a:r>
          <a:endParaRPr lang="en-US" sz="2000" dirty="0">
            <a:latin typeface="Courier New" pitchFamily="49" charset="0"/>
            <a:cs typeface="Courier New" pitchFamily="49" charset="0"/>
          </a:endParaRPr>
        </a:p>
      </dgm:t>
    </dgm:pt>
    <dgm:pt modelId="{AC076380-E2B4-4F79-8298-C7A58DC688E0}" type="parTrans" cxnId="{63711FA7-BF9D-4049-9ED5-5CD86A4935C4}">
      <dgm:prSet/>
      <dgm:spPr/>
      <dgm:t>
        <a:bodyPr/>
        <a:lstStyle/>
        <a:p>
          <a:endParaRPr lang="en-US"/>
        </a:p>
      </dgm:t>
    </dgm:pt>
    <dgm:pt modelId="{AB433B59-94E4-4BAE-9790-24CA1D5833CF}" type="sibTrans" cxnId="{63711FA7-BF9D-4049-9ED5-5CD86A4935C4}">
      <dgm:prSet/>
      <dgm:spPr/>
      <dgm:t>
        <a:bodyPr/>
        <a:lstStyle/>
        <a:p>
          <a:endParaRPr lang="en-US"/>
        </a:p>
      </dgm:t>
    </dgm:pt>
    <dgm:pt modelId="{CB9049E1-4293-419D-BB8B-59AC06B5FD45}">
      <dgm:prSet phldrT="[Text]" custT="1"/>
      <dgm:spPr/>
      <dgm:t>
        <a:bodyPr/>
        <a:lstStyle/>
        <a:p>
          <a:r>
            <a:rPr lang="en-US" sz="1800" dirty="0" smtClean="0">
              <a:latin typeface="Calibri" pitchFamily="34" charset="0"/>
              <a:cs typeface="Calibri" pitchFamily="34" charset="0"/>
            </a:rPr>
            <a:t>This method returns the next element of the collection.</a:t>
          </a:r>
          <a:endParaRPr lang="en-US" sz="1800" dirty="0">
            <a:latin typeface="Calibri" pitchFamily="34" charset="0"/>
            <a:cs typeface="Calibri" pitchFamily="34" charset="0"/>
          </a:endParaRPr>
        </a:p>
      </dgm:t>
    </dgm:pt>
    <dgm:pt modelId="{97625040-F84E-4370-B03B-75CC7CE20AFB}" type="parTrans" cxnId="{63FCDAE7-64EC-4ACA-A882-102EF3CA2180}">
      <dgm:prSet/>
      <dgm:spPr/>
      <dgm:t>
        <a:bodyPr/>
        <a:lstStyle/>
        <a:p>
          <a:endParaRPr lang="en-US"/>
        </a:p>
      </dgm:t>
    </dgm:pt>
    <dgm:pt modelId="{53EC8851-B5D6-428C-B23B-F14427F22F1E}" type="sibTrans" cxnId="{63FCDAE7-64EC-4ACA-A882-102EF3CA2180}">
      <dgm:prSet/>
      <dgm:spPr/>
      <dgm:t>
        <a:bodyPr/>
        <a:lstStyle/>
        <a:p>
          <a:endParaRPr lang="en-US"/>
        </a:p>
      </dgm:t>
    </dgm:pt>
    <dgm:pt modelId="{685A6D50-5A52-44FB-9DEB-48C6C0F4EE12}">
      <dgm:prSet phldrT="[Text]" custT="1"/>
      <dgm:spPr/>
      <dgm:t>
        <a:bodyPr/>
        <a:lstStyle/>
        <a:p>
          <a:r>
            <a:rPr lang="en-US" sz="2000" dirty="0" err="1" smtClean="0">
              <a:latin typeface="Courier New" pitchFamily="49" charset="0"/>
              <a:cs typeface="Courier New" pitchFamily="49" charset="0"/>
            </a:rPr>
            <a:t>hasNext</a:t>
          </a:r>
          <a:r>
            <a:rPr lang="en-US" sz="2000" dirty="0" smtClean="0">
              <a:latin typeface="Courier New" pitchFamily="49" charset="0"/>
              <a:cs typeface="Courier New" pitchFamily="49" charset="0"/>
            </a:rPr>
            <a:t>()</a:t>
          </a:r>
          <a:endParaRPr lang="en-US" sz="2000" dirty="0">
            <a:latin typeface="Courier New" pitchFamily="49" charset="0"/>
            <a:cs typeface="Courier New" pitchFamily="49" charset="0"/>
          </a:endParaRPr>
        </a:p>
      </dgm:t>
    </dgm:pt>
    <dgm:pt modelId="{F8136F1D-1095-4BD4-9F55-9101DB51017E}" type="parTrans" cxnId="{107D439B-0372-4B0C-B2D5-E526D27CC798}">
      <dgm:prSet/>
      <dgm:spPr/>
      <dgm:t>
        <a:bodyPr/>
        <a:lstStyle/>
        <a:p>
          <a:endParaRPr lang="en-US"/>
        </a:p>
      </dgm:t>
    </dgm:pt>
    <dgm:pt modelId="{1CA408FC-5306-4C78-ADC3-752440E81233}" type="sibTrans" cxnId="{107D439B-0372-4B0C-B2D5-E526D27CC798}">
      <dgm:prSet/>
      <dgm:spPr/>
      <dgm:t>
        <a:bodyPr/>
        <a:lstStyle/>
        <a:p>
          <a:endParaRPr lang="en-US"/>
        </a:p>
      </dgm:t>
    </dgm:pt>
    <dgm:pt modelId="{55BAAB25-B150-44EC-8CA0-182C315F858B}">
      <dgm:prSet phldrT="[Text]" custT="1"/>
      <dgm:spPr/>
      <dgm:t>
        <a:bodyPr/>
        <a:lstStyle/>
        <a:p>
          <a:r>
            <a:rPr lang="en-US" sz="1800" dirty="0" smtClean="0">
              <a:latin typeface="Calibri" pitchFamily="34" charset="0"/>
              <a:cs typeface="Calibri" pitchFamily="34" charset="0"/>
            </a:rPr>
            <a:t>This method returns true if there are additional elements in the collection.</a:t>
          </a:r>
          <a:endParaRPr lang="en-US" sz="1800" dirty="0">
            <a:latin typeface="Calibri" pitchFamily="34" charset="0"/>
            <a:cs typeface="Calibri" pitchFamily="34" charset="0"/>
          </a:endParaRPr>
        </a:p>
      </dgm:t>
    </dgm:pt>
    <dgm:pt modelId="{4B696CCE-27BD-4BB8-85D5-15A19F9A7A73}" type="parTrans" cxnId="{2797B284-A915-4A5E-8512-F96ADF46F782}">
      <dgm:prSet/>
      <dgm:spPr/>
      <dgm:t>
        <a:bodyPr/>
        <a:lstStyle/>
        <a:p>
          <a:endParaRPr lang="en-US"/>
        </a:p>
      </dgm:t>
    </dgm:pt>
    <dgm:pt modelId="{76AB0111-D26A-4E87-BC46-92D7C01874CE}" type="sibTrans" cxnId="{2797B284-A915-4A5E-8512-F96ADF46F782}">
      <dgm:prSet/>
      <dgm:spPr/>
      <dgm:t>
        <a:bodyPr/>
        <a:lstStyle/>
        <a:p>
          <a:endParaRPr lang="en-US"/>
        </a:p>
      </dgm:t>
    </dgm:pt>
    <dgm:pt modelId="{910D2CE9-BA8A-49FA-8CB4-1720D42483F9}">
      <dgm:prSet phldrT="[Text]" custT="1"/>
      <dgm:spPr/>
      <dgm:t>
        <a:bodyPr/>
        <a:lstStyle/>
        <a:p>
          <a:r>
            <a:rPr lang="en-US" sz="2000" dirty="0" smtClean="0">
              <a:latin typeface="Courier New" pitchFamily="49" charset="0"/>
              <a:cs typeface="Courier New" pitchFamily="49" charset="0"/>
            </a:rPr>
            <a:t>remove()</a:t>
          </a:r>
          <a:endParaRPr lang="en-US" sz="2000" dirty="0">
            <a:latin typeface="Courier New" pitchFamily="49" charset="0"/>
            <a:cs typeface="Courier New" pitchFamily="49" charset="0"/>
          </a:endParaRPr>
        </a:p>
      </dgm:t>
    </dgm:pt>
    <dgm:pt modelId="{181FEC6A-8CE4-4B58-9495-8CC36DF41246}" type="parTrans" cxnId="{EF376F08-B358-4ABD-B274-25F944B5CC72}">
      <dgm:prSet/>
      <dgm:spPr/>
      <dgm:t>
        <a:bodyPr/>
        <a:lstStyle/>
        <a:p>
          <a:endParaRPr lang="en-US"/>
        </a:p>
      </dgm:t>
    </dgm:pt>
    <dgm:pt modelId="{44D7DB63-23AE-418B-8F0F-0CB4ABF93FFC}" type="sibTrans" cxnId="{EF376F08-B358-4ABD-B274-25F944B5CC72}">
      <dgm:prSet/>
      <dgm:spPr/>
      <dgm:t>
        <a:bodyPr/>
        <a:lstStyle/>
        <a:p>
          <a:endParaRPr lang="en-US"/>
        </a:p>
      </dgm:t>
    </dgm:pt>
    <dgm:pt modelId="{C2C097EE-54D2-4B36-AD8A-DC92E0A259D4}">
      <dgm:prSet phldrT="[Text]" custT="1"/>
      <dgm:spPr/>
      <dgm:t>
        <a:bodyPr/>
        <a:lstStyle/>
        <a:p>
          <a:r>
            <a:rPr lang="en-US" sz="1800" dirty="0" smtClean="0">
              <a:latin typeface="Calibri" pitchFamily="34" charset="0"/>
              <a:cs typeface="Calibri" pitchFamily="34" charset="0"/>
            </a:rPr>
            <a:t>This method removes the element from the list while iterating through the collection.</a:t>
          </a:r>
          <a:endParaRPr lang="en-US" sz="1800" dirty="0">
            <a:latin typeface="Calibri" pitchFamily="34" charset="0"/>
            <a:cs typeface="Calibri" pitchFamily="34" charset="0"/>
          </a:endParaRPr>
        </a:p>
      </dgm:t>
    </dgm:pt>
    <dgm:pt modelId="{F7DB0849-BD63-43A0-9037-A2BAC664FC1E}" type="parTrans" cxnId="{92E08C28-5DEE-4D65-9153-F3A5897B42D3}">
      <dgm:prSet/>
      <dgm:spPr/>
      <dgm:t>
        <a:bodyPr/>
        <a:lstStyle/>
        <a:p>
          <a:endParaRPr lang="en-US"/>
        </a:p>
      </dgm:t>
    </dgm:pt>
    <dgm:pt modelId="{15318FA6-0603-4499-A080-E8F0695666A2}" type="sibTrans" cxnId="{92E08C28-5DEE-4D65-9153-F3A5897B42D3}">
      <dgm:prSet/>
      <dgm:spPr/>
      <dgm:t>
        <a:bodyPr/>
        <a:lstStyle/>
        <a:p>
          <a:endParaRPr lang="en-US"/>
        </a:p>
      </dgm:t>
    </dgm:pt>
    <dgm:pt modelId="{F6EAF782-5FFF-468F-B30C-AAE819E31BD5}" type="pres">
      <dgm:prSet presAssocID="{A86AD38D-9E2A-4771-9836-93E69EF5B3A3}" presName="Name0" presStyleCnt="0">
        <dgm:presLayoutVars>
          <dgm:dir/>
          <dgm:animLvl val="lvl"/>
          <dgm:resizeHandles val="exact"/>
        </dgm:presLayoutVars>
      </dgm:prSet>
      <dgm:spPr/>
      <dgm:t>
        <a:bodyPr/>
        <a:lstStyle/>
        <a:p>
          <a:endParaRPr lang="en-US"/>
        </a:p>
      </dgm:t>
    </dgm:pt>
    <dgm:pt modelId="{2B1E2382-937B-4A41-B807-B33E6018E02F}" type="pres">
      <dgm:prSet presAssocID="{ED810D9E-B723-470C-AB1E-263454C9093D}" presName="linNode" presStyleCnt="0"/>
      <dgm:spPr/>
    </dgm:pt>
    <dgm:pt modelId="{1CAAB716-9E7C-44C5-8AF3-C948481480E7}" type="pres">
      <dgm:prSet presAssocID="{ED810D9E-B723-470C-AB1E-263454C9093D}" presName="parentText" presStyleLbl="node1" presStyleIdx="0" presStyleCnt="3" custScaleX="61120">
        <dgm:presLayoutVars>
          <dgm:chMax val="1"/>
          <dgm:bulletEnabled val="1"/>
        </dgm:presLayoutVars>
      </dgm:prSet>
      <dgm:spPr/>
      <dgm:t>
        <a:bodyPr/>
        <a:lstStyle/>
        <a:p>
          <a:endParaRPr lang="en-US"/>
        </a:p>
      </dgm:t>
    </dgm:pt>
    <dgm:pt modelId="{8DE197F9-191F-4FFD-9084-02FCDD6FE11D}" type="pres">
      <dgm:prSet presAssocID="{ED810D9E-B723-470C-AB1E-263454C9093D}" presName="descendantText" presStyleLbl="alignAccFollowNode1" presStyleIdx="0" presStyleCnt="3" custScaleX="122860">
        <dgm:presLayoutVars>
          <dgm:bulletEnabled val="1"/>
        </dgm:presLayoutVars>
      </dgm:prSet>
      <dgm:spPr/>
      <dgm:t>
        <a:bodyPr/>
        <a:lstStyle/>
        <a:p>
          <a:endParaRPr lang="en-US"/>
        </a:p>
      </dgm:t>
    </dgm:pt>
    <dgm:pt modelId="{84914421-9652-4B59-A136-D2E2E35DF2E7}" type="pres">
      <dgm:prSet presAssocID="{AB433B59-94E4-4BAE-9790-24CA1D5833CF}" presName="sp" presStyleCnt="0"/>
      <dgm:spPr/>
    </dgm:pt>
    <dgm:pt modelId="{B4779435-E896-495E-935B-F8AD181B88ED}" type="pres">
      <dgm:prSet presAssocID="{685A6D50-5A52-44FB-9DEB-48C6C0F4EE12}" presName="linNode" presStyleCnt="0"/>
      <dgm:spPr/>
    </dgm:pt>
    <dgm:pt modelId="{F249D11C-F64E-4946-8BA6-B0600FAAD3DC}" type="pres">
      <dgm:prSet presAssocID="{685A6D50-5A52-44FB-9DEB-48C6C0F4EE12}" presName="parentText" presStyleLbl="node1" presStyleIdx="1" presStyleCnt="3" custScaleX="61120">
        <dgm:presLayoutVars>
          <dgm:chMax val="1"/>
          <dgm:bulletEnabled val="1"/>
        </dgm:presLayoutVars>
      </dgm:prSet>
      <dgm:spPr/>
      <dgm:t>
        <a:bodyPr/>
        <a:lstStyle/>
        <a:p>
          <a:endParaRPr lang="en-US"/>
        </a:p>
      </dgm:t>
    </dgm:pt>
    <dgm:pt modelId="{3B4B3536-D219-444B-9FB0-7D422A19A823}" type="pres">
      <dgm:prSet presAssocID="{685A6D50-5A52-44FB-9DEB-48C6C0F4EE12}" presName="descendantText" presStyleLbl="alignAccFollowNode1" presStyleIdx="1" presStyleCnt="3" custScaleX="122860">
        <dgm:presLayoutVars>
          <dgm:bulletEnabled val="1"/>
        </dgm:presLayoutVars>
      </dgm:prSet>
      <dgm:spPr/>
      <dgm:t>
        <a:bodyPr/>
        <a:lstStyle/>
        <a:p>
          <a:endParaRPr lang="en-US"/>
        </a:p>
      </dgm:t>
    </dgm:pt>
    <dgm:pt modelId="{3C413603-FAA0-404E-B409-612F536A57A5}" type="pres">
      <dgm:prSet presAssocID="{1CA408FC-5306-4C78-ADC3-752440E81233}" presName="sp" presStyleCnt="0"/>
      <dgm:spPr/>
    </dgm:pt>
    <dgm:pt modelId="{D1049C5A-3C4B-4EDF-AC54-31F8E94057DF}" type="pres">
      <dgm:prSet presAssocID="{910D2CE9-BA8A-49FA-8CB4-1720D42483F9}" presName="linNode" presStyleCnt="0"/>
      <dgm:spPr/>
    </dgm:pt>
    <dgm:pt modelId="{0E16B8A3-3C42-4A15-9961-FF48F41E870A}" type="pres">
      <dgm:prSet presAssocID="{910D2CE9-BA8A-49FA-8CB4-1720D42483F9}" presName="parentText" presStyleLbl="node1" presStyleIdx="2" presStyleCnt="3" custScaleX="61120">
        <dgm:presLayoutVars>
          <dgm:chMax val="1"/>
          <dgm:bulletEnabled val="1"/>
        </dgm:presLayoutVars>
      </dgm:prSet>
      <dgm:spPr/>
      <dgm:t>
        <a:bodyPr/>
        <a:lstStyle/>
        <a:p>
          <a:endParaRPr lang="en-US"/>
        </a:p>
      </dgm:t>
    </dgm:pt>
    <dgm:pt modelId="{087902A3-1D68-44FD-A51E-A62B4480DB01}" type="pres">
      <dgm:prSet presAssocID="{910D2CE9-BA8A-49FA-8CB4-1720D42483F9}" presName="descendantText" presStyleLbl="alignAccFollowNode1" presStyleIdx="2" presStyleCnt="3" custScaleX="122860">
        <dgm:presLayoutVars>
          <dgm:bulletEnabled val="1"/>
        </dgm:presLayoutVars>
      </dgm:prSet>
      <dgm:spPr/>
      <dgm:t>
        <a:bodyPr/>
        <a:lstStyle/>
        <a:p>
          <a:endParaRPr lang="en-US"/>
        </a:p>
      </dgm:t>
    </dgm:pt>
  </dgm:ptLst>
  <dgm:cxnLst>
    <dgm:cxn modelId="{92E08C28-5DEE-4D65-9153-F3A5897B42D3}" srcId="{910D2CE9-BA8A-49FA-8CB4-1720D42483F9}" destId="{C2C097EE-54D2-4B36-AD8A-DC92E0A259D4}" srcOrd="0" destOrd="0" parTransId="{F7DB0849-BD63-43A0-9037-A2BAC664FC1E}" sibTransId="{15318FA6-0603-4499-A080-E8F0695666A2}"/>
    <dgm:cxn modelId="{107D439B-0372-4B0C-B2D5-E526D27CC798}" srcId="{A86AD38D-9E2A-4771-9836-93E69EF5B3A3}" destId="{685A6D50-5A52-44FB-9DEB-48C6C0F4EE12}" srcOrd="1" destOrd="0" parTransId="{F8136F1D-1095-4BD4-9F55-9101DB51017E}" sibTransId="{1CA408FC-5306-4C78-ADC3-752440E81233}"/>
    <dgm:cxn modelId="{3CF59D20-78F6-4D81-8E51-5C8CCB154DA5}" type="presOf" srcId="{A86AD38D-9E2A-4771-9836-93E69EF5B3A3}" destId="{F6EAF782-5FFF-468F-B30C-AAE819E31BD5}" srcOrd="0" destOrd="0" presId="urn:microsoft.com/office/officeart/2005/8/layout/vList5"/>
    <dgm:cxn modelId="{63FCDAE7-64EC-4ACA-A882-102EF3CA2180}" srcId="{ED810D9E-B723-470C-AB1E-263454C9093D}" destId="{CB9049E1-4293-419D-BB8B-59AC06B5FD45}" srcOrd="0" destOrd="0" parTransId="{97625040-F84E-4370-B03B-75CC7CE20AFB}" sibTransId="{53EC8851-B5D6-428C-B23B-F14427F22F1E}"/>
    <dgm:cxn modelId="{ADF960D6-3F07-43C3-B300-ECD026F3D3BD}" type="presOf" srcId="{685A6D50-5A52-44FB-9DEB-48C6C0F4EE12}" destId="{F249D11C-F64E-4946-8BA6-B0600FAAD3DC}" srcOrd="0" destOrd="0" presId="urn:microsoft.com/office/officeart/2005/8/layout/vList5"/>
    <dgm:cxn modelId="{5109DA7C-B5D0-4A6E-A2AD-97AB369FC36A}" type="presOf" srcId="{C2C097EE-54D2-4B36-AD8A-DC92E0A259D4}" destId="{087902A3-1D68-44FD-A51E-A62B4480DB01}" srcOrd="0" destOrd="0" presId="urn:microsoft.com/office/officeart/2005/8/layout/vList5"/>
    <dgm:cxn modelId="{AC2B18AF-9349-408E-9622-C92FE8446F72}" type="presOf" srcId="{ED810D9E-B723-470C-AB1E-263454C9093D}" destId="{1CAAB716-9E7C-44C5-8AF3-C948481480E7}" srcOrd="0" destOrd="0" presId="urn:microsoft.com/office/officeart/2005/8/layout/vList5"/>
    <dgm:cxn modelId="{0C0C7637-80F8-4D6A-A072-F9134225B0CD}" type="presOf" srcId="{910D2CE9-BA8A-49FA-8CB4-1720D42483F9}" destId="{0E16B8A3-3C42-4A15-9961-FF48F41E870A}" srcOrd="0" destOrd="0" presId="urn:microsoft.com/office/officeart/2005/8/layout/vList5"/>
    <dgm:cxn modelId="{63711FA7-BF9D-4049-9ED5-5CD86A4935C4}" srcId="{A86AD38D-9E2A-4771-9836-93E69EF5B3A3}" destId="{ED810D9E-B723-470C-AB1E-263454C9093D}" srcOrd="0" destOrd="0" parTransId="{AC076380-E2B4-4F79-8298-C7A58DC688E0}" sibTransId="{AB433B59-94E4-4BAE-9790-24CA1D5833CF}"/>
    <dgm:cxn modelId="{10FA2E4A-E4F8-453A-9F5D-D48CC2933F8A}" type="presOf" srcId="{55BAAB25-B150-44EC-8CA0-182C315F858B}" destId="{3B4B3536-D219-444B-9FB0-7D422A19A823}" srcOrd="0" destOrd="0" presId="urn:microsoft.com/office/officeart/2005/8/layout/vList5"/>
    <dgm:cxn modelId="{2797B284-A915-4A5E-8512-F96ADF46F782}" srcId="{685A6D50-5A52-44FB-9DEB-48C6C0F4EE12}" destId="{55BAAB25-B150-44EC-8CA0-182C315F858B}" srcOrd="0" destOrd="0" parTransId="{4B696CCE-27BD-4BB8-85D5-15A19F9A7A73}" sibTransId="{76AB0111-D26A-4E87-BC46-92D7C01874CE}"/>
    <dgm:cxn modelId="{EF376F08-B358-4ABD-B274-25F944B5CC72}" srcId="{A86AD38D-9E2A-4771-9836-93E69EF5B3A3}" destId="{910D2CE9-BA8A-49FA-8CB4-1720D42483F9}" srcOrd="2" destOrd="0" parTransId="{181FEC6A-8CE4-4B58-9495-8CC36DF41246}" sibTransId="{44D7DB63-23AE-418B-8F0F-0CB4ABF93FFC}"/>
    <dgm:cxn modelId="{90DD4FE9-077B-4F48-BDEB-E00393DAD119}" type="presOf" srcId="{CB9049E1-4293-419D-BB8B-59AC06B5FD45}" destId="{8DE197F9-191F-4FFD-9084-02FCDD6FE11D}" srcOrd="0" destOrd="0" presId="urn:microsoft.com/office/officeart/2005/8/layout/vList5"/>
    <dgm:cxn modelId="{1AB9AA39-5683-4C61-924D-F4530FC4A95F}" type="presParOf" srcId="{F6EAF782-5FFF-468F-B30C-AAE819E31BD5}" destId="{2B1E2382-937B-4A41-B807-B33E6018E02F}" srcOrd="0" destOrd="0" presId="urn:microsoft.com/office/officeart/2005/8/layout/vList5"/>
    <dgm:cxn modelId="{1D7C014E-7B8C-45A0-806E-CFE9EF6E752F}" type="presParOf" srcId="{2B1E2382-937B-4A41-B807-B33E6018E02F}" destId="{1CAAB716-9E7C-44C5-8AF3-C948481480E7}" srcOrd="0" destOrd="0" presId="urn:microsoft.com/office/officeart/2005/8/layout/vList5"/>
    <dgm:cxn modelId="{F93C9955-CC44-40ED-9349-1031FEA74A43}" type="presParOf" srcId="{2B1E2382-937B-4A41-B807-B33E6018E02F}" destId="{8DE197F9-191F-4FFD-9084-02FCDD6FE11D}" srcOrd="1" destOrd="0" presId="urn:microsoft.com/office/officeart/2005/8/layout/vList5"/>
    <dgm:cxn modelId="{618419CE-D34A-4610-9F60-03F37D380A47}" type="presParOf" srcId="{F6EAF782-5FFF-468F-B30C-AAE819E31BD5}" destId="{84914421-9652-4B59-A136-D2E2E35DF2E7}" srcOrd="1" destOrd="0" presId="urn:microsoft.com/office/officeart/2005/8/layout/vList5"/>
    <dgm:cxn modelId="{B8DA1D83-A16C-43D2-A72A-7988AA4EFD63}" type="presParOf" srcId="{F6EAF782-5FFF-468F-B30C-AAE819E31BD5}" destId="{B4779435-E896-495E-935B-F8AD181B88ED}" srcOrd="2" destOrd="0" presId="urn:microsoft.com/office/officeart/2005/8/layout/vList5"/>
    <dgm:cxn modelId="{FA738843-389B-4C03-9301-CFEDD412A469}" type="presParOf" srcId="{B4779435-E896-495E-935B-F8AD181B88ED}" destId="{F249D11C-F64E-4946-8BA6-B0600FAAD3DC}" srcOrd="0" destOrd="0" presId="urn:microsoft.com/office/officeart/2005/8/layout/vList5"/>
    <dgm:cxn modelId="{28DE0E0B-2E12-47FA-8825-EE6E3209A6A9}" type="presParOf" srcId="{B4779435-E896-495E-935B-F8AD181B88ED}" destId="{3B4B3536-D219-444B-9FB0-7D422A19A823}" srcOrd="1" destOrd="0" presId="urn:microsoft.com/office/officeart/2005/8/layout/vList5"/>
    <dgm:cxn modelId="{BD2135A4-84C3-493D-BCF9-36800B719C1B}" type="presParOf" srcId="{F6EAF782-5FFF-468F-B30C-AAE819E31BD5}" destId="{3C413603-FAA0-404E-B409-612F536A57A5}" srcOrd="3" destOrd="0" presId="urn:microsoft.com/office/officeart/2005/8/layout/vList5"/>
    <dgm:cxn modelId="{C060836C-73E7-4A90-A3E4-633E79A444B7}" type="presParOf" srcId="{F6EAF782-5FFF-468F-B30C-AAE819E31BD5}" destId="{D1049C5A-3C4B-4EDF-AC54-31F8E94057DF}" srcOrd="4" destOrd="0" presId="urn:microsoft.com/office/officeart/2005/8/layout/vList5"/>
    <dgm:cxn modelId="{1D170E2F-FAF0-4005-A437-15C75CB5E098}" type="presParOf" srcId="{D1049C5A-3C4B-4EDF-AC54-31F8E94057DF}" destId="{0E16B8A3-3C42-4A15-9961-FF48F41E870A}" srcOrd="0" destOrd="0" presId="urn:microsoft.com/office/officeart/2005/8/layout/vList5"/>
    <dgm:cxn modelId="{D6DCAE31-760A-4AF4-A9C4-D976EB3C1B15}" type="presParOf" srcId="{D1049C5A-3C4B-4EDF-AC54-31F8E94057DF}" destId="{087902A3-1D68-44FD-A51E-A62B4480DB01}" srcOrd="1" destOrd="0" presId="urn:microsoft.com/office/officeart/2005/8/layout/vList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7C6A721-0D40-49DF-9896-538D015E2C22}"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IN"/>
        </a:p>
      </dgm:t>
    </dgm:pt>
    <dgm:pt modelId="{8A9CBDE3-943D-44B1-AA3B-2C775C191735}">
      <dgm:prSet phldrT="[Text]" custT="1"/>
      <dgm:spPr/>
      <dgm:t>
        <a:bodyPr/>
        <a:lstStyle/>
        <a:p>
          <a:r>
            <a:rPr lang="en-US" sz="1600" b="1" dirty="0" smtClean="0">
              <a:latin typeface="Calibri" pitchFamily="34" charset="0"/>
              <a:cs typeface="Calibri" pitchFamily="34" charset="0"/>
            </a:rPr>
            <a:t>The </a:t>
          </a:r>
          <a:r>
            <a:rPr lang="en-US" sz="1600" b="0" dirty="0" err="1" smtClean="0">
              <a:latin typeface="Courier New" pitchFamily="49" charset="0"/>
              <a:cs typeface="Courier New" pitchFamily="49" charset="0"/>
            </a:rPr>
            <a:t>java.lang.String</a:t>
          </a:r>
          <a:r>
            <a:rPr lang="en-US" sz="1600" b="1" dirty="0" smtClean="0">
              <a:latin typeface="Calibri" pitchFamily="34" charset="0"/>
              <a:cs typeface="Calibri" pitchFamily="34" charset="0"/>
            </a:rPr>
            <a:t> class is a </a:t>
          </a:r>
          <a:r>
            <a:rPr lang="en-US" sz="1600" b="0" dirty="0" smtClean="0">
              <a:latin typeface="Courier New" pitchFamily="49" charset="0"/>
              <a:cs typeface="Courier New" pitchFamily="49" charset="0"/>
            </a:rPr>
            <a:t>final</a:t>
          </a:r>
          <a:r>
            <a:rPr lang="en-US" sz="1600" b="1" dirty="0" smtClean="0">
              <a:latin typeface="Calibri" pitchFamily="34" charset="0"/>
              <a:cs typeface="Calibri" pitchFamily="34" charset="0"/>
            </a:rPr>
            <a:t> class, that is, no class can extend it.</a:t>
          </a:r>
          <a:endParaRPr lang="en-IN" sz="1600" b="0" dirty="0">
            <a:latin typeface="Courier New" pitchFamily="49" charset="0"/>
            <a:cs typeface="Courier New" pitchFamily="49" charset="0"/>
          </a:endParaRPr>
        </a:p>
      </dgm:t>
    </dgm:pt>
    <dgm:pt modelId="{47F20488-F57B-4EAA-AC28-0E61598F5785}" type="parTrans" cxnId="{3C413642-3007-4C9A-A71A-5BF29F80749E}">
      <dgm:prSet/>
      <dgm:spPr/>
      <dgm:t>
        <a:bodyPr/>
        <a:lstStyle/>
        <a:p>
          <a:endParaRPr lang="en-IN"/>
        </a:p>
      </dgm:t>
    </dgm:pt>
    <dgm:pt modelId="{4BE0501D-50E8-49B5-950C-96E7596EBD91}" type="sibTrans" cxnId="{3C413642-3007-4C9A-A71A-5BF29F80749E}">
      <dgm:prSet/>
      <dgm:spPr/>
      <dgm:t>
        <a:bodyPr/>
        <a:lstStyle/>
        <a:p>
          <a:endParaRPr lang="en-IN"/>
        </a:p>
      </dgm:t>
    </dgm:pt>
    <dgm:pt modelId="{0B2AD9EF-F3ED-4D54-857D-CC1F43F8AFD6}">
      <dgm:prSet phldrT="[Text]" custT="1"/>
      <dgm:spPr/>
      <dgm:t>
        <a:bodyPr/>
        <a:lstStyle/>
        <a:p>
          <a:r>
            <a:rPr lang="en-US" sz="1600" b="1" dirty="0" smtClean="0">
              <a:latin typeface="Calibri" pitchFamily="34" charset="0"/>
              <a:cs typeface="Calibri" pitchFamily="34" charset="0"/>
            </a:rPr>
            <a:t>The </a:t>
          </a:r>
          <a:r>
            <a:rPr lang="en-US" sz="1600" b="0" dirty="0" err="1" smtClean="0">
              <a:latin typeface="Courier New" pitchFamily="49" charset="0"/>
              <a:cs typeface="Courier New" pitchFamily="49" charset="0"/>
            </a:rPr>
            <a:t>java.lang.String</a:t>
          </a:r>
          <a:r>
            <a:rPr lang="en-US" sz="1600" b="1" dirty="0" smtClean="0">
              <a:latin typeface="Calibri" pitchFamily="34" charset="0"/>
              <a:cs typeface="Calibri" pitchFamily="34" charset="0"/>
            </a:rPr>
            <a:t> class differs from other classes, in that one can use ‘</a:t>
          </a:r>
          <a:r>
            <a:rPr lang="en-US" sz="1600" b="0" dirty="0" smtClean="0">
              <a:latin typeface="Courier New" pitchFamily="49" charset="0"/>
              <a:cs typeface="Courier New" pitchFamily="49" charset="0"/>
            </a:rPr>
            <a:t>+=</a:t>
          </a:r>
          <a:r>
            <a:rPr lang="en-US" sz="1600" b="1" dirty="0" smtClean="0">
              <a:latin typeface="Calibri" pitchFamily="34" charset="0"/>
              <a:cs typeface="Calibri" pitchFamily="34" charset="0"/>
            </a:rPr>
            <a:t>’ and ‘</a:t>
          </a:r>
          <a:r>
            <a:rPr lang="en-US" sz="1600" b="0" dirty="0" smtClean="0">
              <a:latin typeface="Courier New" pitchFamily="49" charset="0"/>
              <a:cs typeface="Courier New" pitchFamily="49" charset="0"/>
            </a:rPr>
            <a:t>+</a:t>
          </a:r>
          <a:r>
            <a:rPr lang="en-US" sz="1600" b="1" dirty="0" smtClean="0">
              <a:latin typeface="Calibri" pitchFamily="34" charset="0"/>
              <a:cs typeface="Calibri" pitchFamily="34" charset="0"/>
            </a:rPr>
            <a:t>’ operators with </a:t>
          </a:r>
          <a:r>
            <a:rPr lang="en-US" sz="1600" b="0" dirty="0" smtClean="0">
              <a:latin typeface="Courier New" pitchFamily="49" charset="0"/>
              <a:cs typeface="Courier New" pitchFamily="49" charset="0"/>
            </a:rPr>
            <a:t>String</a:t>
          </a:r>
          <a:r>
            <a:rPr lang="en-US" sz="1600" b="1" dirty="0" smtClean="0">
              <a:latin typeface="Calibri" pitchFamily="34" charset="0"/>
              <a:cs typeface="Calibri" pitchFamily="34" charset="0"/>
            </a:rPr>
            <a:t> objects for concatenation.</a:t>
          </a:r>
          <a:endParaRPr lang="en-IN" sz="1600" b="1" dirty="0">
            <a:latin typeface="Calibri" pitchFamily="34" charset="0"/>
            <a:cs typeface="Calibri" pitchFamily="34" charset="0"/>
          </a:endParaRPr>
        </a:p>
      </dgm:t>
    </dgm:pt>
    <dgm:pt modelId="{B75A5741-41EB-4D30-B3D7-C02723BCF508}" type="parTrans" cxnId="{4226712F-F6F9-49E6-ABA8-AA8379CE0241}">
      <dgm:prSet/>
      <dgm:spPr/>
      <dgm:t>
        <a:bodyPr/>
        <a:lstStyle/>
        <a:p>
          <a:endParaRPr lang="en-IN"/>
        </a:p>
      </dgm:t>
    </dgm:pt>
    <dgm:pt modelId="{5413F2E3-6E5C-4C54-83C2-8648AA013DB4}" type="sibTrans" cxnId="{4226712F-F6F9-49E6-ABA8-AA8379CE0241}">
      <dgm:prSet/>
      <dgm:spPr/>
      <dgm:t>
        <a:bodyPr/>
        <a:lstStyle/>
        <a:p>
          <a:endParaRPr lang="en-IN"/>
        </a:p>
      </dgm:t>
    </dgm:pt>
    <dgm:pt modelId="{726BFED6-59D2-4F7E-90B2-0814C54F0E71}" type="pres">
      <dgm:prSet presAssocID="{77C6A721-0D40-49DF-9896-538D015E2C22}" presName="linear" presStyleCnt="0">
        <dgm:presLayoutVars>
          <dgm:dir/>
          <dgm:animLvl val="lvl"/>
          <dgm:resizeHandles val="exact"/>
        </dgm:presLayoutVars>
      </dgm:prSet>
      <dgm:spPr/>
      <dgm:t>
        <a:bodyPr/>
        <a:lstStyle/>
        <a:p>
          <a:endParaRPr lang="en-IN"/>
        </a:p>
      </dgm:t>
    </dgm:pt>
    <dgm:pt modelId="{9825C2F4-6259-4087-975F-D7E57656305B}" type="pres">
      <dgm:prSet presAssocID="{8A9CBDE3-943D-44B1-AA3B-2C775C191735}" presName="parentLin" presStyleCnt="0"/>
      <dgm:spPr/>
    </dgm:pt>
    <dgm:pt modelId="{8AFF8CDB-0AF9-4EA6-BECC-E63ACC5B5E29}" type="pres">
      <dgm:prSet presAssocID="{8A9CBDE3-943D-44B1-AA3B-2C775C191735}" presName="parentLeftMargin" presStyleLbl="node1" presStyleIdx="0" presStyleCnt="2"/>
      <dgm:spPr/>
      <dgm:t>
        <a:bodyPr/>
        <a:lstStyle/>
        <a:p>
          <a:endParaRPr lang="en-IN"/>
        </a:p>
      </dgm:t>
    </dgm:pt>
    <dgm:pt modelId="{944BAB04-7C51-4F32-B3D9-6B3BFE861060}" type="pres">
      <dgm:prSet presAssocID="{8A9CBDE3-943D-44B1-AA3B-2C775C191735}" presName="parentText" presStyleLbl="node1" presStyleIdx="0" presStyleCnt="2" custScaleX="130213">
        <dgm:presLayoutVars>
          <dgm:chMax val="0"/>
          <dgm:bulletEnabled val="1"/>
        </dgm:presLayoutVars>
      </dgm:prSet>
      <dgm:spPr/>
      <dgm:t>
        <a:bodyPr/>
        <a:lstStyle/>
        <a:p>
          <a:endParaRPr lang="en-IN"/>
        </a:p>
      </dgm:t>
    </dgm:pt>
    <dgm:pt modelId="{0B92971E-CD3F-40AB-A72B-D3F249C8A999}" type="pres">
      <dgm:prSet presAssocID="{8A9CBDE3-943D-44B1-AA3B-2C775C191735}" presName="negativeSpace" presStyleCnt="0"/>
      <dgm:spPr/>
    </dgm:pt>
    <dgm:pt modelId="{A3794F34-CF38-4878-8BA7-B0E44BC4E8BE}" type="pres">
      <dgm:prSet presAssocID="{8A9CBDE3-943D-44B1-AA3B-2C775C191735}" presName="childText" presStyleLbl="conFgAcc1" presStyleIdx="0" presStyleCnt="2">
        <dgm:presLayoutVars>
          <dgm:bulletEnabled val="1"/>
        </dgm:presLayoutVars>
      </dgm:prSet>
      <dgm:spPr/>
    </dgm:pt>
    <dgm:pt modelId="{F2E948CE-AB6E-441B-9C84-EB73198946D1}" type="pres">
      <dgm:prSet presAssocID="{4BE0501D-50E8-49B5-950C-96E7596EBD91}" presName="spaceBetweenRectangles" presStyleCnt="0"/>
      <dgm:spPr/>
    </dgm:pt>
    <dgm:pt modelId="{29C14D80-9378-4DBC-8F98-7A1924A78E08}" type="pres">
      <dgm:prSet presAssocID="{0B2AD9EF-F3ED-4D54-857D-CC1F43F8AFD6}" presName="parentLin" presStyleCnt="0"/>
      <dgm:spPr/>
    </dgm:pt>
    <dgm:pt modelId="{DD0F1857-B597-431D-9A0F-C159A0C4F7FE}" type="pres">
      <dgm:prSet presAssocID="{0B2AD9EF-F3ED-4D54-857D-CC1F43F8AFD6}" presName="parentLeftMargin" presStyleLbl="node1" presStyleIdx="0" presStyleCnt="2"/>
      <dgm:spPr/>
      <dgm:t>
        <a:bodyPr/>
        <a:lstStyle/>
        <a:p>
          <a:endParaRPr lang="en-IN"/>
        </a:p>
      </dgm:t>
    </dgm:pt>
    <dgm:pt modelId="{0BC5C34C-6965-41B3-8AB2-EFFE6BA44191}" type="pres">
      <dgm:prSet presAssocID="{0B2AD9EF-F3ED-4D54-857D-CC1F43F8AFD6}" presName="parentText" presStyleLbl="node1" presStyleIdx="1" presStyleCnt="2" custScaleX="130902">
        <dgm:presLayoutVars>
          <dgm:chMax val="0"/>
          <dgm:bulletEnabled val="1"/>
        </dgm:presLayoutVars>
      </dgm:prSet>
      <dgm:spPr/>
      <dgm:t>
        <a:bodyPr/>
        <a:lstStyle/>
        <a:p>
          <a:endParaRPr lang="en-IN"/>
        </a:p>
      </dgm:t>
    </dgm:pt>
    <dgm:pt modelId="{CA2529F1-05C9-4708-AE54-66005BE69934}" type="pres">
      <dgm:prSet presAssocID="{0B2AD9EF-F3ED-4D54-857D-CC1F43F8AFD6}" presName="negativeSpace" presStyleCnt="0"/>
      <dgm:spPr/>
    </dgm:pt>
    <dgm:pt modelId="{B6BC36D8-D5B0-4749-B56F-AC6C50C43627}" type="pres">
      <dgm:prSet presAssocID="{0B2AD9EF-F3ED-4D54-857D-CC1F43F8AFD6}" presName="childText" presStyleLbl="conFgAcc1" presStyleIdx="1" presStyleCnt="2">
        <dgm:presLayoutVars>
          <dgm:bulletEnabled val="1"/>
        </dgm:presLayoutVars>
      </dgm:prSet>
      <dgm:spPr/>
    </dgm:pt>
  </dgm:ptLst>
  <dgm:cxnLst>
    <dgm:cxn modelId="{4226712F-F6F9-49E6-ABA8-AA8379CE0241}" srcId="{77C6A721-0D40-49DF-9896-538D015E2C22}" destId="{0B2AD9EF-F3ED-4D54-857D-CC1F43F8AFD6}" srcOrd="1" destOrd="0" parTransId="{B75A5741-41EB-4D30-B3D7-C02723BCF508}" sibTransId="{5413F2E3-6E5C-4C54-83C2-8648AA013DB4}"/>
    <dgm:cxn modelId="{0558AE77-48CA-430F-9044-416C2697DB52}" type="presOf" srcId="{8A9CBDE3-943D-44B1-AA3B-2C775C191735}" destId="{8AFF8CDB-0AF9-4EA6-BECC-E63ACC5B5E29}" srcOrd="0" destOrd="0" presId="urn:microsoft.com/office/officeart/2005/8/layout/list1"/>
    <dgm:cxn modelId="{44E4E0B7-7E18-4DDC-8016-44F23232E049}" type="presOf" srcId="{8A9CBDE3-943D-44B1-AA3B-2C775C191735}" destId="{944BAB04-7C51-4F32-B3D9-6B3BFE861060}" srcOrd="1" destOrd="0" presId="urn:microsoft.com/office/officeart/2005/8/layout/list1"/>
    <dgm:cxn modelId="{63583053-85F6-4D8D-B1F0-5AE42B5F551E}" type="presOf" srcId="{0B2AD9EF-F3ED-4D54-857D-CC1F43F8AFD6}" destId="{0BC5C34C-6965-41B3-8AB2-EFFE6BA44191}" srcOrd="1" destOrd="0" presId="urn:microsoft.com/office/officeart/2005/8/layout/list1"/>
    <dgm:cxn modelId="{3C413642-3007-4C9A-A71A-5BF29F80749E}" srcId="{77C6A721-0D40-49DF-9896-538D015E2C22}" destId="{8A9CBDE3-943D-44B1-AA3B-2C775C191735}" srcOrd="0" destOrd="0" parTransId="{47F20488-F57B-4EAA-AC28-0E61598F5785}" sibTransId="{4BE0501D-50E8-49B5-950C-96E7596EBD91}"/>
    <dgm:cxn modelId="{A45ACBDD-E72F-4B2D-A72C-F417314EEA64}" type="presOf" srcId="{77C6A721-0D40-49DF-9896-538D015E2C22}" destId="{726BFED6-59D2-4F7E-90B2-0814C54F0E71}" srcOrd="0" destOrd="0" presId="urn:microsoft.com/office/officeart/2005/8/layout/list1"/>
    <dgm:cxn modelId="{4DA6D9BE-A8AA-4191-A50F-9F8B4EE26CBD}" type="presOf" srcId="{0B2AD9EF-F3ED-4D54-857D-CC1F43F8AFD6}" destId="{DD0F1857-B597-431D-9A0F-C159A0C4F7FE}" srcOrd="0" destOrd="0" presId="urn:microsoft.com/office/officeart/2005/8/layout/list1"/>
    <dgm:cxn modelId="{9B763429-456A-4658-8635-6FDD161170AE}" type="presParOf" srcId="{726BFED6-59D2-4F7E-90B2-0814C54F0E71}" destId="{9825C2F4-6259-4087-975F-D7E57656305B}" srcOrd="0" destOrd="0" presId="urn:microsoft.com/office/officeart/2005/8/layout/list1"/>
    <dgm:cxn modelId="{1D156FC1-00E4-4A03-8421-3EED5172CCFE}" type="presParOf" srcId="{9825C2F4-6259-4087-975F-D7E57656305B}" destId="{8AFF8CDB-0AF9-4EA6-BECC-E63ACC5B5E29}" srcOrd="0" destOrd="0" presId="urn:microsoft.com/office/officeart/2005/8/layout/list1"/>
    <dgm:cxn modelId="{B1E65A10-28F5-407E-860B-FA5D771C5E8C}" type="presParOf" srcId="{9825C2F4-6259-4087-975F-D7E57656305B}" destId="{944BAB04-7C51-4F32-B3D9-6B3BFE861060}" srcOrd="1" destOrd="0" presId="urn:microsoft.com/office/officeart/2005/8/layout/list1"/>
    <dgm:cxn modelId="{F739AAA6-09AB-48E0-933A-51BFBC7802D9}" type="presParOf" srcId="{726BFED6-59D2-4F7E-90B2-0814C54F0E71}" destId="{0B92971E-CD3F-40AB-A72B-D3F249C8A999}" srcOrd="1" destOrd="0" presId="urn:microsoft.com/office/officeart/2005/8/layout/list1"/>
    <dgm:cxn modelId="{112C2611-94CC-4BF6-A2DF-9CE17E858A43}" type="presParOf" srcId="{726BFED6-59D2-4F7E-90B2-0814C54F0E71}" destId="{A3794F34-CF38-4878-8BA7-B0E44BC4E8BE}" srcOrd="2" destOrd="0" presId="urn:microsoft.com/office/officeart/2005/8/layout/list1"/>
    <dgm:cxn modelId="{65A729BD-D1D0-4221-9294-33A0B0A8E5ED}" type="presParOf" srcId="{726BFED6-59D2-4F7E-90B2-0814C54F0E71}" destId="{F2E948CE-AB6E-441B-9C84-EB73198946D1}" srcOrd="3" destOrd="0" presId="urn:microsoft.com/office/officeart/2005/8/layout/list1"/>
    <dgm:cxn modelId="{3E932F9A-43D6-40FA-B94C-D712462FFCB8}" type="presParOf" srcId="{726BFED6-59D2-4F7E-90B2-0814C54F0E71}" destId="{29C14D80-9378-4DBC-8F98-7A1924A78E08}" srcOrd="4" destOrd="0" presId="urn:microsoft.com/office/officeart/2005/8/layout/list1"/>
    <dgm:cxn modelId="{DBBCE4E6-6414-4EA2-8883-6E5E11AF6ACD}" type="presParOf" srcId="{29C14D80-9378-4DBC-8F98-7A1924A78E08}" destId="{DD0F1857-B597-431D-9A0F-C159A0C4F7FE}" srcOrd="0" destOrd="0" presId="urn:microsoft.com/office/officeart/2005/8/layout/list1"/>
    <dgm:cxn modelId="{0DA6F497-CCCA-47EC-9CC5-560B1AD5182F}" type="presParOf" srcId="{29C14D80-9378-4DBC-8F98-7A1924A78E08}" destId="{0BC5C34C-6965-41B3-8AB2-EFFE6BA44191}" srcOrd="1" destOrd="0" presId="urn:microsoft.com/office/officeart/2005/8/layout/list1"/>
    <dgm:cxn modelId="{BEA98C4A-5236-42C5-B04E-451A0C2B9A9F}" type="presParOf" srcId="{726BFED6-59D2-4F7E-90B2-0814C54F0E71}" destId="{CA2529F1-05C9-4708-AE54-66005BE69934}" srcOrd="5" destOrd="0" presId="urn:microsoft.com/office/officeart/2005/8/layout/list1"/>
    <dgm:cxn modelId="{C16B19E4-9824-4F93-A079-BA5565616867}" type="presParOf" srcId="{726BFED6-59D2-4F7E-90B2-0814C54F0E71}" destId="{B6BC36D8-D5B0-4749-B56F-AC6C50C43627}" srcOrd="6"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3794F34-CF38-4878-8BA7-B0E44BC4E8BE}">
      <dsp:nvSpPr>
        <dsp:cNvPr id="0" name=""/>
        <dsp:cNvSpPr/>
      </dsp:nvSpPr>
      <dsp:spPr>
        <a:xfrm>
          <a:off x="0" y="269220"/>
          <a:ext cx="8229600" cy="30240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BAB04-7C51-4F32-B3D9-6B3BFE861060}">
      <dsp:nvSpPr>
        <dsp:cNvPr id="0" name=""/>
        <dsp:cNvSpPr/>
      </dsp:nvSpPr>
      <dsp:spPr>
        <a:xfrm>
          <a:off x="411480" y="92100"/>
          <a:ext cx="7486055" cy="35424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622300">
            <a:lnSpc>
              <a:spcPct val="90000"/>
            </a:lnSpc>
            <a:spcBef>
              <a:spcPct val="0"/>
            </a:spcBef>
            <a:spcAft>
              <a:spcPct val="35000"/>
            </a:spcAft>
          </a:pPr>
          <a:r>
            <a:rPr lang="en-US" sz="1400" b="1" kern="1200" dirty="0" smtClean="0">
              <a:latin typeface="Calibri" pitchFamily="34" charset="0"/>
              <a:cs typeface="Calibri" pitchFamily="34" charset="0"/>
            </a:rPr>
            <a:t>Each value in the array is called an element of the array.</a:t>
          </a:r>
          <a:endParaRPr lang="en-IN" sz="1400" b="1" kern="1200" dirty="0">
            <a:latin typeface="Calibri" pitchFamily="34" charset="0"/>
            <a:cs typeface="Calibri" pitchFamily="34" charset="0"/>
          </a:endParaRPr>
        </a:p>
      </dsp:txBody>
      <dsp:txXfrm>
        <a:off x="411480" y="92100"/>
        <a:ext cx="7486055" cy="354240"/>
      </dsp:txXfrm>
    </dsp:sp>
    <dsp:sp modelId="{B6BC36D8-D5B0-4749-B56F-AC6C50C43627}">
      <dsp:nvSpPr>
        <dsp:cNvPr id="0" name=""/>
        <dsp:cNvSpPr/>
      </dsp:nvSpPr>
      <dsp:spPr>
        <a:xfrm>
          <a:off x="0" y="813540"/>
          <a:ext cx="8229600" cy="302400"/>
        </a:xfrm>
        <a:prstGeom prst="rect">
          <a:avLst/>
        </a:prstGeom>
        <a:solidFill>
          <a:schemeClr val="lt1">
            <a:alpha val="90000"/>
            <a:hueOff val="0"/>
            <a:satOff val="0"/>
            <a:lumOff val="0"/>
            <a:alphaOff val="0"/>
          </a:schemeClr>
        </a:solidFill>
        <a:ln w="25400" cap="flat" cmpd="sng" algn="ctr">
          <a:solidFill>
            <a:schemeClr val="accent4">
              <a:hueOff val="-496086"/>
              <a:satOff val="2989"/>
              <a:lumOff val="240"/>
              <a:alphaOff val="0"/>
            </a:schemeClr>
          </a:solidFill>
          <a:prstDash val="solid"/>
        </a:ln>
        <a:effectLst/>
      </dsp:spPr>
      <dsp:style>
        <a:lnRef idx="2">
          <a:scrgbClr r="0" g="0" b="0"/>
        </a:lnRef>
        <a:fillRef idx="1">
          <a:scrgbClr r="0" g="0" b="0"/>
        </a:fillRef>
        <a:effectRef idx="0">
          <a:scrgbClr r="0" g="0" b="0"/>
        </a:effectRef>
        <a:fontRef idx="minor"/>
      </dsp:style>
    </dsp:sp>
    <dsp:sp modelId="{0BC5C34C-6965-41B3-8AB2-EFFE6BA44191}">
      <dsp:nvSpPr>
        <dsp:cNvPr id="0" name=""/>
        <dsp:cNvSpPr/>
      </dsp:nvSpPr>
      <dsp:spPr>
        <a:xfrm>
          <a:off x="411480" y="636420"/>
          <a:ext cx="7486055" cy="354240"/>
        </a:xfrm>
        <a:prstGeom prst="roundRect">
          <a:avLst/>
        </a:prstGeom>
        <a:solidFill>
          <a:schemeClr val="accent4">
            <a:hueOff val="-496086"/>
            <a:satOff val="2989"/>
            <a:lumOff val="24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622300">
            <a:lnSpc>
              <a:spcPct val="90000"/>
            </a:lnSpc>
            <a:spcBef>
              <a:spcPct val="0"/>
            </a:spcBef>
            <a:spcAft>
              <a:spcPct val="35000"/>
            </a:spcAft>
          </a:pPr>
          <a:r>
            <a:rPr lang="en-US" sz="1400" b="1" kern="1200" dirty="0" smtClean="0">
              <a:latin typeface="Calibri" pitchFamily="34" charset="0"/>
              <a:cs typeface="Calibri" pitchFamily="34" charset="0"/>
            </a:rPr>
            <a:t>The numbers 0 to 9 indicate the index or subscript of the elements in the array. </a:t>
          </a:r>
          <a:endParaRPr lang="en-IN" sz="1400" b="1" kern="1200" dirty="0" smtClean="0">
            <a:latin typeface="Calibri" pitchFamily="34" charset="0"/>
            <a:cs typeface="Calibri" pitchFamily="34" charset="0"/>
          </a:endParaRPr>
        </a:p>
      </dsp:txBody>
      <dsp:txXfrm>
        <a:off x="411480" y="636420"/>
        <a:ext cx="7486055" cy="354240"/>
      </dsp:txXfrm>
    </dsp:sp>
    <dsp:sp modelId="{6C460B2E-B41F-4BE1-B515-98B1032B3945}">
      <dsp:nvSpPr>
        <dsp:cNvPr id="0" name=""/>
        <dsp:cNvSpPr/>
      </dsp:nvSpPr>
      <dsp:spPr>
        <a:xfrm>
          <a:off x="0" y="1357860"/>
          <a:ext cx="8229600" cy="302400"/>
        </a:xfrm>
        <a:prstGeom prst="rect">
          <a:avLst/>
        </a:prstGeom>
        <a:solidFill>
          <a:schemeClr val="lt1">
            <a:alpha val="90000"/>
            <a:hueOff val="0"/>
            <a:satOff val="0"/>
            <a:lumOff val="0"/>
            <a:alphaOff val="0"/>
          </a:schemeClr>
        </a:solidFill>
        <a:ln w="25400" cap="flat" cmpd="sng" algn="ctr">
          <a:solidFill>
            <a:schemeClr val="accent4">
              <a:hueOff val="-992171"/>
              <a:satOff val="5978"/>
              <a:lumOff val="479"/>
              <a:alphaOff val="0"/>
            </a:schemeClr>
          </a:solidFill>
          <a:prstDash val="solid"/>
        </a:ln>
        <a:effectLst/>
      </dsp:spPr>
      <dsp:style>
        <a:lnRef idx="2">
          <a:scrgbClr r="0" g="0" b="0"/>
        </a:lnRef>
        <a:fillRef idx="1">
          <a:scrgbClr r="0" g="0" b="0"/>
        </a:fillRef>
        <a:effectRef idx="0">
          <a:scrgbClr r="0" g="0" b="0"/>
        </a:effectRef>
        <a:fontRef idx="minor"/>
      </dsp:style>
    </dsp:sp>
    <dsp:sp modelId="{DB92616B-573E-402D-8DA0-86C7108371DC}">
      <dsp:nvSpPr>
        <dsp:cNvPr id="0" name=""/>
        <dsp:cNvSpPr/>
      </dsp:nvSpPr>
      <dsp:spPr>
        <a:xfrm>
          <a:off x="411480" y="1180740"/>
          <a:ext cx="7437147" cy="354240"/>
        </a:xfrm>
        <a:prstGeom prst="roundRect">
          <a:avLst/>
        </a:prstGeom>
        <a:solidFill>
          <a:schemeClr val="accent4">
            <a:hueOff val="-992171"/>
            <a:satOff val="5978"/>
            <a:lumOff val="47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622300">
            <a:lnSpc>
              <a:spcPct val="90000"/>
            </a:lnSpc>
            <a:spcBef>
              <a:spcPct val="0"/>
            </a:spcBef>
            <a:spcAft>
              <a:spcPct val="35000"/>
            </a:spcAft>
          </a:pPr>
          <a:r>
            <a:rPr lang="en-US" sz="1400" b="1" kern="1200" dirty="0" smtClean="0">
              <a:latin typeface="Calibri" pitchFamily="34" charset="0"/>
              <a:cs typeface="Calibri" pitchFamily="34" charset="0"/>
            </a:rPr>
            <a:t>The length or size of the array is 10. The first index begins with zero. </a:t>
          </a:r>
          <a:endParaRPr lang="en-IN" sz="1400" b="1" kern="1200" dirty="0" smtClean="0">
            <a:latin typeface="Calibri" pitchFamily="34" charset="0"/>
            <a:cs typeface="Calibri" pitchFamily="34" charset="0"/>
          </a:endParaRPr>
        </a:p>
      </dsp:txBody>
      <dsp:txXfrm>
        <a:off x="411480" y="1180740"/>
        <a:ext cx="7437147" cy="354240"/>
      </dsp:txXfrm>
    </dsp:sp>
    <dsp:sp modelId="{DD042242-238F-4E32-8D4E-C4192F8A9F0B}">
      <dsp:nvSpPr>
        <dsp:cNvPr id="0" name=""/>
        <dsp:cNvSpPr/>
      </dsp:nvSpPr>
      <dsp:spPr>
        <a:xfrm>
          <a:off x="0" y="1902179"/>
          <a:ext cx="8229600" cy="302400"/>
        </a:xfrm>
        <a:prstGeom prst="rect">
          <a:avLst/>
        </a:prstGeom>
        <a:solidFill>
          <a:schemeClr val="lt1">
            <a:alpha val="90000"/>
            <a:hueOff val="0"/>
            <a:satOff val="0"/>
            <a:lumOff val="0"/>
            <a:alphaOff val="0"/>
          </a:schemeClr>
        </a:solidFill>
        <a:ln w="25400" cap="flat" cmpd="sng" algn="ctr">
          <a:solidFill>
            <a:schemeClr val="accent4">
              <a:hueOff val="-1488257"/>
              <a:satOff val="8966"/>
              <a:lumOff val="719"/>
              <a:alphaOff val="0"/>
            </a:schemeClr>
          </a:solidFill>
          <a:prstDash val="solid"/>
        </a:ln>
        <a:effectLst/>
      </dsp:spPr>
      <dsp:style>
        <a:lnRef idx="2">
          <a:scrgbClr r="0" g="0" b="0"/>
        </a:lnRef>
        <a:fillRef idx="1">
          <a:scrgbClr r="0" g="0" b="0"/>
        </a:fillRef>
        <a:effectRef idx="0">
          <a:scrgbClr r="0" g="0" b="0"/>
        </a:effectRef>
        <a:fontRef idx="minor"/>
      </dsp:style>
    </dsp:sp>
    <dsp:sp modelId="{FD1A25B7-8790-4764-8CEA-2354BABEF059}">
      <dsp:nvSpPr>
        <dsp:cNvPr id="0" name=""/>
        <dsp:cNvSpPr/>
      </dsp:nvSpPr>
      <dsp:spPr>
        <a:xfrm>
          <a:off x="411480" y="1725060"/>
          <a:ext cx="7437147" cy="354240"/>
        </a:xfrm>
        <a:prstGeom prst="roundRect">
          <a:avLst/>
        </a:prstGeom>
        <a:solidFill>
          <a:schemeClr val="accent4">
            <a:hueOff val="-1488257"/>
            <a:satOff val="8966"/>
            <a:lumOff val="7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622300">
            <a:lnSpc>
              <a:spcPct val="90000"/>
            </a:lnSpc>
            <a:spcBef>
              <a:spcPct val="0"/>
            </a:spcBef>
            <a:spcAft>
              <a:spcPct val="35000"/>
            </a:spcAft>
          </a:pPr>
          <a:r>
            <a:rPr lang="en-US" sz="1400" b="1" kern="1200" dirty="0" smtClean="0">
              <a:latin typeface="Calibri" pitchFamily="34" charset="0"/>
              <a:cs typeface="Calibri" pitchFamily="34" charset="0"/>
            </a:rPr>
            <a:t>Since the index begins with zero, the index of the last element is always length - 1. </a:t>
          </a:r>
          <a:endParaRPr lang="en-IN" sz="1400" b="1" kern="1200" dirty="0" smtClean="0">
            <a:latin typeface="Calibri" pitchFamily="34" charset="0"/>
            <a:cs typeface="Calibri" pitchFamily="34" charset="0"/>
          </a:endParaRPr>
        </a:p>
      </dsp:txBody>
      <dsp:txXfrm>
        <a:off x="411480" y="1725060"/>
        <a:ext cx="7437147" cy="354240"/>
      </dsp:txXfrm>
    </dsp:sp>
    <dsp:sp modelId="{05BB580B-4C2B-45AB-B4B7-B915CC849745}">
      <dsp:nvSpPr>
        <dsp:cNvPr id="0" name=""/>
        <dsp:cNvSpPr/>
      </dsp:nvSpPr>
      <dsp:spPr>
        <a:xfrm>
          <a:off x="0" y="2446499"/>
          <a:ext cx="8229600" cy="302400"/>
        </a:xfrm>
        <a:prstGeom prst="rect">
          <a:avLst/>
        </a:prstGeom>
        <a:solidFill>
          <a:schemeClr val="lt1">
            <a:alpha val="90000"/>
            <a:hueOff val="0"/>
            <a:satOff val="0"/>
            <a:lumOff val="0"/>
            <a:alphaOff val="0"/>
          </a:schemeClr>
        </a:solidFill>
        <a:ln w="25400" cap="flat" cmpd="sng" algn="ctr">
          <a:solidFill>
            <a:schemeClr val="accent4">
              <a:hueOff val="-1984342"/>
              <a:satOff val="11955"/>
              <a:lumOff val="958"/>
              <a:alphaOff val="0"/>
            </a:schemeClr>
          </a:solidFill>
          <a:prstDash val="solid"/>
        </a:ln>
        <a:effectLst/>
      </dsp:spPr>
      <dsp:style>
        <a:lnRef idx="2">
          <a:scrgbClr r="0" g="0" b="0"/>
        </a:lnRef>
        <a:fillRef idx="1">
          <a:scrgbClr r="0" g="0" b="0"/>
        </a:fillRef>
        <a:effectRef idx="0">
          <a:scrgbClr r="0" g="0" b="0"/>
        </a:effectRef>
        <a:fontRef idx="minor"/>
      </dsp:style>
    </dsp:sp>
    <dsp:sp modelId="{02EDC5DB-D559-4FAB-83D6-E1DCCEB577D6}">
      <dsp:nvSpPr>
        <dsp:cNvPr id="0" name=""/>
        <dsp:cNvSpPr/>
      </dsp:nvSpPr>
      <dsp:spPr>
        <a:xfrm>
          <a:off x="411480" y="2269379"/>
          <a:ext cx="7437147" cy="354240"/>
        </a:xfrm>
        <a:prstGeom prst="roundRect">
          <a:avLst/>
        </a:prstGeom>
        <a:solidFill>
          <a:schemeClr val="accent4">
            <a:hueOff val="-1984342"/>
            <a:satOff val="11955"/>
            <a:lumOff val="9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622300">
            <a:lnSpc>
              <a:spcPct val="90000"/>
            </a:lnSpc>
            <a:spcBef>
              <a:spcPct val="0"/>
            </a:spcBef>
            <a:spcAft>
              <a:spcPct val="35000"/>
            </a:spcAft>
          </a:pPr>
          <a:r>
            <a:rPr lang="en-US" sz="1400" b="1" kern="1200" dirty="0" smtClean="0">
              <a:latin typeface="Calibri" pitchFamily="34" charset="0"/>
              <a:cs typeface="Calibri" pitchFamily="34" charset="0"/>
            </a:rPr>
            <a:t>The last, that is, tenth element in the given array has an index value of 9.</a:t>
          </a:r>
          <a:endParaRPr lang="en-IN" sz="1400" b="1" kern="1200" dirty="0" smtClean="0">
            <a:latin typeface="Calibri" pitchFamily="34" charset="0"/>
            <a:cs typeface="Calibri" pitchFamily="34" charset="0"/>
          </a:endParaRPr>
        </a:p>
      </dsp:txBody>
      <dsp:txXfrm>
        <a:off x="411480" y="2269379"/>
        <a:ext cx="7437147" cy="354240"/>
      </dsp:txXfrm>
    </dsp:sp>
    <dsp:sp modelId="{D1FB3F2B-28A6-40E4-AFE4-F15F4E4879BC}">
      <dsp:nvSpPr>
        <dsp:cNvPr id="0" name=""/>
        <dsp:cNvSpPr/>
      </dsp:nvSpPr>
      <dsp:spPr>
        <a:xfrm>
          <a:off x="0" y="2990819"/>
          <a:ext cx="8229600" cy="302400"/>
        </a:xfrm>
        <a:prstGeom prst="rect">
          <a:avLst/>
        </a:prstGeom>
        <a:solidFill>
          <a:schemeClr val="lt1">
            <a:alpha val="90000"/>
            <a:hueOff val="0"/>
            <a:satOff val="0"/>
            <a:lumOff val="0"/>
            <a:alphaOff val="0"/>
          </a:schemeClr>
        </a:solidFill>
        <a:ln w="25400" cap="flat" cmpd="sng" algn="ctr">
          <a:solidFill>
            <a:schemeClr val="accent4">
              <a:hueOff val="-2480428"/>
              <a:satOff val="14944"/>
              <a:lumOff val="1198"/>
              <a:alphaOff val="0"/>
            </a:schemeClr>
          </a:solidFill>
          <a:prstDash val="solid"/>
        </a:ln>
        <a:effectLst/>
      </dsp:spPr>
      <dsp:style>
        <a:lnRef idx="2">
          <a:scrgbClr r="0" g="0" b="0"/>
        </a:lnRef>
        <a:fillRef idx="1">
          <a:scrgbClr r="0" g="0" b="0"/>
        </a:fillRef>
        <a:effectRef idx="0">
          <a:scrgbClr r="0" g="0" b="0"/>
        </a:effectRef>
        <a:fontRef idx="minor"/>
      </dsp:style>
    </dsp:sp>
    <dsp:sp modelId="{FD08EA67-A415-47D6-A213-5CEA81A216AD}">
      <dsp:nvSpPr>
        <dsp:cNvPr id="0" name=""/>
        <dsp:cNvSpPr/>
      </dsp:nvSpPr>
      <dsp:spPr>
        <a:xfrm>
          <a:off x="411480" y="2813699"/>
          <a:ext cx="7437089" cy="354240"/>
        </a:xfrm>
        <a:prstGeom prst="roundRect">
          <a:avLst/>
        </a:prstGeom>
        <a:solidFill>
          <a:schemeClr val="accent4">
            <a:hueOff val="-2480428"/>
            <a:satOff val="14944"/>
            <a:lumOff val="11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622300">
            <a:lnSpc>
              <a:spcPct val="90000"/>
            </a:lnSpc>
            <a:spcBef>
              <a:spcPct val="0"/>
            </a:spcBef>
            <a:spcAft>
              <a:spcPct val="35000"/>
            </a:spcAft>
          </a:pPr>
          <a:r>
            <a:rPr lang="en-US" sz="1400" b="1" kern="1200" dirty="0" smtClean="0">
              <a:latin typeface="Calibri" pitchFamily="34" charset="0"/>
              <a:cs typeface="Calibri" pitchFamily="34" charset="0"/>
            </a:rPr>
            <a:t>Each element of the array can be accessed using the subscript or index. </a:t>
          </a:r>
          <a:endParaRPr lang="en-IN" sz="1400" b="1" kern="1200" dirty="0" smtClean="0">
            <a:latin typeface="Calibri" pitchFamily="34" charset="0"/>
            <a:cs typeface="Calibri" pitchFamily="34" charset="0"/>
          </a:endParaRPr>
        </a:p>
      </dsp:txBody>
      <dsp:txXfrm>
        <a:off x="411480" y="2813699"/>
        <a:ext cx="7437089" cy="354240"/>
      </dsp:txXfrm>
    </dsp:sp>
    <dsp:sp modelId="{90611F1A-3AD8-4C7B-8296-2203F46BCABF}">
      <dsp:nvSpPr>
        <dsp:cNvPr id="0" name=""/>
        <dsp:cNvSpPr/>
      </dsp:nvSpPr>
      <dsp:spPr>
        <a:xfrm>
          <a:off x="0" y="3535140"/>
          <a:ext cx="8229600" cy="302400"/>
        </a:xfrm>
        <a:prstGeom prst="rect">
          <a:avLst/>
        </a:prstGeom>
        <a:solidFill>
          <a:schemeClr val="lt1">
            <a:alpha val="90000"/>
            <a:hueOff val="0"/>
            <a:satOff val="0"/>
            <a:lumOff val="0"/>
            <a:alphaOff val="0"/>
          </a:schemeClr>
        </a:solidFill>
        <a:ln w="25400" cap="flat" cmpd="sng" algn="ctr">
          <a:solidFill>
            <a:schemeClr val="accent4">
              <a:hueOff val="-2976513"/>
              <a:satOff val="17933"/>
              <a:lumOff val="1437"/>
              <a:alphaOff val="0"/>
            </a:schemeClr>
          </a:solidFill>
          <a:prstDash val="solid"/>
        </a:ln>
        <a:effectLst/>
      </dsp:spPr>
      <dsp:style>
        <a:lnRef idx="2">
          <a:scrgbClr r="0" g="0" b="0"/>
        </a:lnRef>
        <a:fillRef idx="1">
          <a:scrgbClr r="0" g="0" b="0"/>
        </a:fillRef>
        <a:effectRef idx="0">
          <a:scrgbClr r="0" g="0" b="0"/>
        </a:effectRef>
        <a:fontRef idx="minor"/>
      </dsp:style>
    </dsp:sp>
    <dsp:sp modelId="{2D16131D-5054-4FEB-A820-D240DF0AF30E}">
      <dsp:nvSpPr>
        <dsp:cNvPr id="0" name=""/>
        <dsp:cNvSpPr/>
      </dsp:nvSpPr>
      <dsp:spPr>
        <a:xfrm>
          <a:off x="411480" y="3358019"/>
          <a:ext cx="7437089" cy="354240"/>
        </a:xfrm>
        <a:prstGeom prst="roundRect">
          <a:avLst/>
        </a:prstGeom>
        <a:solidFill>
          <a:schemeClr val="accent4">
            <a:hueOff val="-2976513"/>
            <a:satOff val="17933"/>
            <a:lumOff val="14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622300">
            <a:lnSpc>
              <a:spcPct val="90000"/>
            </a:lnSpc>
            <a:spcBef>
              <a:spcPct val="0"/>
            </a:spcBef>
            <a:spcAft>
              <a:spcPct val="35000"/>
            </a:spcAft>
          </a:pPr>
          <a:r>
            <a:rPr lang="en-US" sz="1400" b="1" kern="1200" dirty="0" smtClean="0">
              <a:latin typeface="Calibri" pitchFamily="34" charset="0"/>
              <a:cs typeface="Calibri" pitchFamily="34" charset="0"/>
            </a:rPr>
            <a:t>Array can be created from primitive data types such as </a:t>
          </a:r>
          <a:r>
            <a:rPr lang="en-US" sz="1400" b="0" kern="1200" dirty="0" err="1" smtClean="0">
              <a:latin typeface="Courier New" pitchFamily="49" charset="0"/>
              <a:cs typeface="Courier New" pitchFamily="49" charset="0"/>
            </a:rPr>
            <a:t>int</a:t>
          </a:r>
          <a:r>
            <a:rPr lang="en-US" sz="1400" b="1" kern="1200" dirty="0" smtClean="0">
              <a:latin typeface="Calibri" pitchFamily="34" charset="0"/>
              <a:cs typeface="Calibri" pitchFamily="34" charset="0"/>
            </a:rPr>
            <a:t>, </a:t>
          </a:r>
          <a:r>
            <a:rPr lang="en-US" sz="1400" b="0" kern="1200" dirty="0" smtClean="0">
              <a:latin typeface="Courier New" pitchFamily="49" charset="0"/>
              <a:cs typeface="Courier New" pitchFamily="49" charset="0"/>
            </a:rPr>
            <a:t>float</a:t>
          </a:r>
          <a:r>
            <a:rPr lang="en-US" sz="1400" b="1" kern="1200" dirty="0" smtClean="0">
              <a:latin typeface="Calibri" pitchFamily="34" charset="0"/>
              <a:cs typeface="Calibri" pitchFamily="34" charset="0"/>
            </a:rPr>
            <a:t>, </a:t>
          </a:r>
          <a:r>
            <a:rPr lang="en-US" sz="1400" b="0" kern="1200" dirty="0" err="1" smtClean="0">
              <a:latin typeface="Courier New" pitchFamily="49" charset="0"/>
              <a:cs typeface="Courier New" pitchFamily="49" charset="0"/>
            </a:rPr>
            <a:t>boolean</a:t>
          </a:r>
          <a:r>
            <a:rPr lang="en-US" sz="1400" b="1" kern="1200" dirty="0" smtClean="0">
              <a:latin typeface="Calibri" pitchFamily="34" charset="0"/>
              <a:cs typeface="Calibri" pitchFamily="34" charset="0"/>
            </a:rPr>
            <a:t> as well as from reference type such as object.</a:t>
          </a:r>
          <a:endParaRPr lang="en-IN" sz="1400" b="1" kern="1200" dirty="0" smtClean="0">
            <a:latin typeface="Calibri" pitchFamily="34" charset="0"/>
            <a:cs typeface="Calibri" pitchFamily="34" charset="0"/>
          </a:endParaRPr>
        </a:p>
      </dsp:txBody>
      <dsp:txXfrm>
        <a:off x="411480" y="3358019"/>
        <a:ext cx="7437089" cy="354240"/>
      </dsp:txXfrm>
    </dsp:sp>
    <dsp:sp modelId="{3B1074BA-05D2-41DF-9F26-D98914E5348F}">
      <dsp:nvSpPr>
        <dsp:cNvPr id="0" name=""/>
        <dsp:cNvSpPr/>
      </dsp:nvSpPr>
      <dsp:spPr>
        <a:xfrm>
          <a:off x="0" y="4079460"/>
          <a:ext cx="8229600" cy="302400"/>
        </a:xfrm>
        <a:prstGeom prst="rect">
          <a:avLst/>
        </a:prstGeom>
        <a:solidFill>
          <a:schemeClr val="lt1">
            <a:alpha val="90000"/>
            <a:hueOff val="0"/>
            <a:satOff val="0"/>
            <a:lumOff val="0"/>
            <a:alphaOff val="0"/>
          </a:schemeClr>
        </a:solidFill>
        <a:ln w="25400" cap="flat" cmpd="sng" algn="ctr">
          <a:solidFill>
            <a:schemeClr val="accent4">
              <a:hueOff val="-3472599"/>
              <a:satOff val="20921"/>
              <a:lumOff val="1677"/>
              <a:alphaOff val="0"/>
            </a:schemeClr>
          </a:solidFill>
          <a:prstDash val="solid"/>
        </a:ln>
        <a:effectLst/>
      </dsp:spPr>
      <dsp:style>
        <a:lnRef idx="2">
          <a:scrgbClr r="0" g="0" b="0"/>
        </a:lnRef>
        <a:fillRef idx="1">
          <a:scrgbClr r="0" g="0" b="0"/>
        </a:fillRef>
        <a:effectRef idx="0">
          <a:scrgbClr r="0" g="0" b="0"/>
        </a:effectRef>
        <a:fontRef idx="minor"/>
      </dsp:style>
    </dsp:sp>
    <dsp:sp modelId="{F92154BA-1727-4E6D-96D1-4DB979BB724F}">
      <dsp:nvSpPr>
        <dsp:cNvPr id="0" name=""/>
        <dsp:cNvSpPr/>
      </dsp:nvSpPr>
      <dsp:spPr>
        <a:xfrm>
          <a:off x="411480" y="3902340"/>
          <a:ext cx="7437147" cy="354240"/>
        </a:xfrm>
        <a:prstGeom prst="roundRect">
          <a:avLst/>
        </a:prstGeom>
        <a:solidFill>
          <a:schemeClr val="accent4">
            <a:hueOff val="-3472599"/>
            <a:satOff val="20921"/>
            <a:lumOff val="167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622300">
            <a:lnSpc>
              <a:spcPct val="90000"/>
            </a:lnSpc>
            <a:spcBef>
              <a:spcPct val="0"/>
            </a:spcBef>
            <a:spcAft>
              <a:spcPct val="35000"/>
            </a:spcAft>
          </a:pPr>
          <a:r>
            <a:rPr lang="en-US" sz="1400" b="1" kern="1200" dirty="0" smtClean="0">
              <a:latin typeface="Calibri" pitchFamily="34" charset="0"/>
              <a:cs typeface="Calibri" pitchFamily="34" charset="0"/>
            </a:rPr>
            <a:t>The array elements are accessed using a single name but with different subscripts. </a:t>
          </a:r>
          <a:endParaRPr lang="en-IN" sz="1400" b="1" kern="1200" dirty="0" smtClean="0">
            <a:latin typeface="Calibri" pitchFamily="34" charset="0"/>
            <a:cs typeface="Calibri" pitchFamily="34" charset="0"/>
          </a:endParaRPr>
        </a:p>
      </dsp:txBody>
      <dsp:txXfrm>
        <a:off x="411480" y="3902340"/>
        <a:ext cx="7437147" cy="354240"/>
      </dsp:txXfrm>
    </dsp:sp>
    <dsp:sp modelId="{386F07EF-A9C7-4379-8458-03032ED0EAFA}">
      <dsp:nvSpPr>
        <dsp:cNvPr id="0" name=""/>
        <dsp:cNvSpPr/>
      </dsp:nvSpPr>
      <dsp:spPr>
        <a:xfrm>
          <a:off x="0" y="4623780"/>
          <a:ext cx="8229600" cy="302400"/>
        </a:xfrm>
        <a:prstGeom prst="rect">
          <a:avLst/>
        </a:prstGeom>
        <a:solidFill>
          <a:schemeClr val="lt1">
            <a:alpha val="90000"/>
            <a:hueOff val="0"/>
            <a:satOff val="0"/>
            <a:lumOff val="0"/>
            <a:alphaOff val="0"/>
          </a:schemeClr>
        </a:solidFill>
        <a:ln w="25400" cap="flat" cmpd="sng" algn="ctr">
          <a:solidFill>
            <a:schemeClr val="accent4">
              <a:hueOff val="-3968684"/>
              <a:satOff val="23910"/>
              <a:lumOff val="1916"/>
              <a:alphaOff val="0"/>
            </a:schemeClr>
          </a:solidFill>
          <a:prstDash val="solid"/>
        </a:ln>
        <a:effectLst/>
      </dsp:spPr>
      <dsp:style>
        <a:lnRef idx="2">
          <a:scrgbClr r="0" g="0" b="0"/>
        </a:lnRef>
        <a:fillRef idx="1">
          <a:scrgbClr r="0" g="0" b="0"/>
        </a:fillRef>
        <a:effectRef idx="0">
          <a:scrgbClr r="0" g="0" b="0"/>
        </a:effectRef>
        <a:fontRef idx="minor"/>
      </dsp:style>
    </dsp:sp>
    <dsp:sp modelId="{38FB607C-FAE7-437C-8A94-7D9EF18FD84C}">
      <dsp:nvSpPr>
        <dsp:cNvPr id="0" name=""/>
        <dsp:cNvSpPr/>
      </dsp:nvSpPr>
      <dsp:spPr>
        <a:xfrm>
          <a:off x="411480" y="4446660"/>
          <a:ext cx="7437147" cy="354240"/>
        </a:xfrm>
        <a:prstGeom prst="roundRect">
          <a:avLst/>
        </a:prstGeom>
        <a:solidFill>
          <a:schemeClr val="accent4">
            <a:hueOff val="-3968684"/>
            <a:satOff val="23910"/>
            <a:lumOff val="191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622300">
            <a:lnSpc>
              <a:spcPct val="90000"/>
            </a:lnSpc>
            <a:spcBef>
              <a:spcPct val="0"/>
            </a:spcBef>
            <a:spcAft>
              <a:spcPct val="35000"/>
            </a:spcAft>
          </a:pPr>
          <a:r>
            <a:rPr lang="en-US" sz="1400" b="1" kern="1200" dirty="0" smtClean="0">
              <a:latin typeface="Calibri" pitchFamily="34" charset="0"/>
              <a:cs typeface="Calibri" pitchFamily="34" charset="0"/>
            </a:rPr>
            <a:t>The values of an array are stored at contiguous locations in memory.</a:t>
          </a:r>
          <a:endParaRPr lang="en-IN" sz="1400" b="1" kern="1200" dirty="0" smtClean="0">
            <a:latin typeface="Calibri" pitchFamily="34" charset="0"/>
            <a:cs typeface="Calibri" pitchFamily="34" charset="0"/>
          </a:endParaRPr>
        </a:p>
      </dsp:txBody>
      <dsp:txXfrm>
        <a:off x="411480" y="4446660"/>
        <a:ext cx="7437147" cy="354240"/>
      </dsp:txXfrm>
    </dsp:sp>
    <dsp:sp modelId="{9FADF25F-0F8B-4020-B372-5B7B356F3DD2}">
      <dsp:nvSpPr>
        <dsp:cNvPr id="0" name=""/>
        <dsp:cNvSpPr/>
      </dsp:nvSpPr>
      <dsp:spPr>
        <a:xfrm>
          <a:off x="0" y="5168100"/>
          <a:ext cx="8229600" cy="302400"/>
        </a:xfrm>
        <a:prstGeom prst="rect">
          <a:avLst/>
        </a:prstGeom>
        <a:solidFill>
          <a:schemeClr val="lt1">
            <a:alpha val="90000"/>
            <a:hueOff val="0"/>
            <a:satOff val="0"/>
            <a:lumOff val="0"/>
            <a:alphaOff val="0"/>
          </a:scheme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sp>
    <dsp:sp modelId="{96E168E4-7699-4DAB-A53A-51B19B130E32}">
      <dsp:nvSpPr>
        <dsp:cNvPr id="0" name=""/>
        <dsp:cNvSpPr/>
      </dsp:nvSpPr>
      <dsp:spPr>
        <a:xfrm>
          <a:off x="411480" y="4990979"/>
          <a:ext cx="7437147" cy="354240"/>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622300">
            <a:lnSpc>
              <a:spcPct val="90000"/>
            </a:lnSpc>
            <a:spcBef>
              <a:spcPct val="0"/>
            </a:spcBef>
            <a:spcAft>
              <a:spcPct val="35000"/>
            </a:spcAft>
          </a:pPr>
          <a:r>
            <a:rPr lang="en-US" sz="1400" b="1" kern="1200" dirty="0" smtClean="0">
              <a:latin typeface="Calibri" pitchFamily="34" charset="0"/>
              <a:cs typeface="Calibri" pitchFamily="34" charset="0"/>
            </a:rPr>
            <a:t>This induces less overhead on the system while searching for values. </a:t>
          </a:r>
          <a:endParaRPr lang="en-IN" sz="1400" b="1" kern="1200" dirty="0" smtClean="0">
            <a:latin typeface="Calibri" pitchFamily="34" charset="0"/>
            <a:cs typeface="Calibri" pitchFamily="34" charset="0"/>
          </a:endParaRPr>
        </a:p>
      </dsp:txBody>
      <dsp:txXfrm>
        <a:off x="411480" y="4990979"/>
        <a:ext cx="7437147" cy="354240"/>
      </dsp:txXfrm>
    </dsp:sp>
  </dsp:spTree>
</dsp:drawing>
</file>

<file path=ppt/diagrams/drawing1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3794F34-CF38-4878-8BA7-B0E44BC4E8BE}">
      <dsp:nvSpPr>
        <dsp:cNvPr id="0" name=""/>
        <dsp:cNvSpPr/>
      </dsp:nvSpPr>
      <dsp:spPr>
        <a:xfrm>
          <a:off x="0" y="194432"/>
          <a:ext cx="8686800" cy="10962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74192" tIns="249936" rIns="674192" bIns="113792" numCol="1" spcCol="1270" anchor="t" anchorCtr="0">
          <a:noAutofit/>
        </a:bodyPr>
        <a:lstStyle/>
        <a:p>
          <a:pPr marL="228600" lvl="1" indent="-22860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The </a:t>
          </a:r>
          <a:r>
            <a:rPr lang="en-US" sz="1600" kern="1200" dirty="0" smtClean="0">
              <a:latin typeface="Courier New" pitchFamily="49" charset="0"/>
              <a:cs typeface="Courier New" pitchFamily="49" charset="0"/>
            </a:rPr>
            <a:t>length()</a:t>
          </a:r>
          <a:r>
            <a:rPr lang="en-US" sz="1600" kern="1200" dirty="0" smtClean="0">
              <a:latin typeface="Calibri" pitchFamily="34" charset="0"/>
              <a:cs typeface="Calibri" pitchFamily="34" charset="0"/>
            </a:rPr>
            <a:t> method is used to find the length of a string. For example,	</a:t>
          </a:r>
          <a:endParaRPr lang="en-IN" sz="1600" kern="1200" dirty="0">
            <a:latin typeface="Calibri" pitchFamily="34" charset="0"/>
            <a:cs typeface="Calibri" pitchFamily="34" charset="0"/>
          </a:endParaRPr>
        </a:p>
        <a:p>
          <a:pPr marL="457200" lvl="1" indent="-228600" algn="l" defTabSz="711200">
            <a:lnSpc>
              <a:spcPct val="90000"/>
            </a:lnSpc>
            <a:spcBef>
              <a:spcPct val="0"/>
            </a:spcBef>
            <a:spcAft>
              <a:spcPct val="15000"/>
            </a:spcAft>
            <a:buChar char="••"/>
          </a:pPr>
          <a:r>
            <a:rPr lang="en-US" sz="1600" kern="1200" dirty="0" smtClean="0">
              <a:latin typeface="Courier New" pitchFamily="49" charset="0"/>
              <a:cs typeface="Courier New" pitchFamily="49" charset="0"/>
            </a:rPr>
            <a:t>String </a:t>
          </a:r>
          <a:r>
            <a:rPr lang="en-US" sz="1600" kern="1200" dirty="0" err="1" smtClean="0">
              <a:latin typeface="Courier New" pitchFamily="49" charset="0"/>
              <a:cs typeface="Courier New" pitchFamily="49" charset="0"/>
            </a:rPr>
            <a:t>str</a:t>
          </a:r>
          <a:r>
            <a:rPr lang="en-US" sz="1600" kern="1200" dirty="0" smtClean="0">
              <a:latin typeface="Courier New" pitchFamily="49" charset="0"/>
              <a:cs typeface="Courier New" pitchFamily="49" charset="0"/>
            </a:rPr>
            <a:t> = ”Hello”;		</a:t>
          </a:r>
          <a:endParaRPr lang="en-IN" sz="1600" kern="1200" dirty="0">
            <a:latin typeface="Courier New" pitchFamily="49" charset="0"/>
            <a:cs typeface="Courier New" pitchFamily="49" charset="0"/>
          </a:endParaRPr>
        </a:p>
        <a:p>
          <a:pPr marL="457200" lvl="1" indent="-228600" algn="l" defTabSz="711200">
            <a:lnSpc>
              <a:spcPct val="90000"/>
            </a:lnSpc>
            <a:spcBef>
              <a:spcPct val="0"/>
            </a:spcBef>
            <a:spcAft>
              <a:spcPct val="15000"/>
            </a:spcAft>
            <a:buChar char="••"/>
          </a:pPr>
          <a:r>
            <a:rPr lang="en-US" sz="1600" kern="1200" dirty="0" err="1" smtClean="0">
              <a:latin typeface="Courier New" pitchFamily="49" charset="0"/>
              <a:cs typeface="Courier New" pitchFamily="49" charset="0"/>
            </a:rPr>
            <a:t>System.out.println</a:t>
          </a:r>
          <a:r>
            <a:rPr lang="en-US" sz="1600" kern="1200" dirty="0" smtClean="0">
              <a:latin typeface="Courier New" pitchFamily="49" charset="0"/>
              <a:cs typeface="Courier New" pitchFamily="49" charset="0"/>
            </a:rPr>
            <a:t>(</a:t>
          </a:r>
          <a:r>
            <a:rPr lang="en-US" sz="1600" kern="1200" dirty="0" err="1" smtClean="0">
              <a:latin typeface="Courier New" pitchFamily="49" charset="0"/>
              <a:cs typeface="Courier New" pitchFamily="49" charset="0"/>
            </a:rPr>
            <a:t>str.length</a:t>
          </a:r>
          <a:r>
            <a:rPr lang="en-US" sz="1600" kern="1200" dirty="0" smtClean="0">
              <a:latin typeface="Courier New" pitchFamily="49" charset="0"/>
              <a:cs typeface="Courier New" pitchFamily="49" charset="0"/>
            </a:rPr>
            <a:t>()); // output: 5	</a:t>
          </a:r>
          <a:endParaRPr lang="en-IN" sz="1600" kern="1200" dirty="0">
            <a:latin typeface="Courier New" pitchFamily="49" charset="0"/>
            <a:cs typeface="Courier New" pitchFamily="49" charset="0"/>
          </a:endParaRPr>
        </a:p>
      </dsp:txBody>
      <dsp:txXfrm>
        <a:off x="0" y="194432"/>
        <a:ext cx="8686800" cy="1096200"/>
      </dsp:txXfrm>
    </dsp:sp>
    <dsp:sp modelId="{944BAB04-7C51-4F32-B3D9-6B3BFE861060}">
      <dsp:nvSpPr>
        <dsp:cNvPr id="0" name=""/>
        <dsp:cNvSpPr/>
      </dsp:nvSpPr>
      <dsp:spPr>
        <a:xfrm>
          <a:off x="434340" y="34758"/>
          <a:ext cx="6132385" cy="336793"/>
        </a:xfrm>
        <a:prstGeom prst="roundRect">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9838" tIns="0" rIns="229838" bIns="0" numCol="1" spcCol="1270" anchor="ctr" anchorCtr="0">
          <a:noAutofit/>
        </a:bodyPr>
        <a:lstStyle/>
        <a:p>
          <a:pPr lvl="0" algn="l" defTabSz="711200">
            <a:lnSpc>
              <a:spcPct val="90000"/>
            </a:lnSpc>
            <a:spcBef>
              <a:spcPct val="0"/>
            </a:spcBef>
            <a:spcAft>
              <a:spcPct val="35000"/>
            </a:spcAft>
          </a:pPr>
          <a:r>
            <a:rPr lang="en-US" sz="1600" b="0" kern="1200" dirty="0" smtClean="0">
              <a:latin typeface="Courier New" pitchFamily="49" charset="0"/>
              <a:cs typeface="Courier New" pitchFamily="49" charset="0"/>
            </a:rPr>
            <a:t>length(String </a:t>
          </a:r>
          <a:r>
            <a:rPr lang="en-US" sz="1600" b="0" kern="1200" dirty="0" err="1" smtClean="0">
              <a:latin typeface="Courier New" pitchFamily="49" charset="0"/>
              <a:cs typeface="Courier New" pitchFamily="49" charset="0"/>
            </a:rPr>
            <a:t>str</a:t>
          </a:r>
          <a:r>
            <a:rPr lang="en-US" sz="1600" b="0" kern="1200" dirty="0" smtClean="0">
              <a:latin typeface="Courier New" pitchFamily="49" charset="0"/>
              <a:cs typeface="Courier New" pitchFamily="49" charset="0"/>
            </a:rPr>
            <a:t>)</a:t>
          </a:r>
          <a:endParaRPr lang="en-IN" sz="1600" b="0" kern="1200" dirty="0">
            <a:latin typeface="Courier New" pitchFamily="49" charset="0"/>
            <a:cs typeface="Courier New" pitchFamily="49" charset="0"/>
          </a:endParaRPr>
        </a:p>
      </dsp:txBody>
      <dsp:txXfrm>
        <a:off x="434340" y="34758"/>
        <a:ext cx="6132385" cy="336793"/>
      </dsp:txXfrm>
    </dsp:sp>
    <dsp:sp modelId="{B6BC36D8-D5B0-4749-B56F-AC6C50C43627}">
      <dsp:nvSpPr>
        <dsp:cNvPr id="0" name=""/>
        <dsp:cNvSpPr/>
      </dsp:nvSpPr>
      <dsp:spPr>
        <a:xfrm>
          <a:off x="0" y="1577321"/>
          <a:ext cx="8686800" cy="13986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74192" tIns="249936" rIns="674192" bIns="113792" numCol="1" spcCol="1270" anchor="t" anchorCtr="0">
          <a:noAutofit/>
        </a:bodyPr>
        <a:lstStyle/>
        <a:p>
          <a:pPr marL="228600" lvl="1" indent="-22860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The </a:t>
          </a:r>
          <a:r>
            <a:rPr lang="en-US" sz="1600" kern="1200" dirty="0" err="1" smtClean="0">
              <a:latin typeface="Courier New" pitchFamily="49" charset="0"/>
              <a:cs typeface="Courier New" pitchFamily="49" charset="0"/>
            </a:rPr>
            <a:t>charAt</a:t>
          </a:r>
          <a:r>
            <a:rPr lang="en-US" sz="1600" kern="1200" dirty="0" smtClean="0">
              <a:latin typeface="Courier New" pitchFamily="49" charset="0"/>
              <a:cs typeface="Courier New" pitchFamily="49" charset="0"/>
            </a:rPr>
            <a:t>()</a:t>
          </a:r>
          <a:r>
            <a:rPr lang="en-US" sz="1600" kern="1200" dirty="0" smtClean="0">
              <a:latin typeface="Calibri" pitchFamily="34" charset="0"/>
              <a:cs typeface="Calibri" pitchFamily="34" charset="0"/>
            </a:rPr>
            <a:t> method is used to retrieve the character value at a specific index.</a:t>
          </a:r>
          <a:endParaRPr lang="en-IN" sz="1600" kern="1200" dirty="0">
            <a:latin typeface="Calibri" pitchFamily="34" charset="0"/>
            <a:cs typeface="Calibri" pitchFamily="34" charset="0"/>
          </a:endParaRPr>
        </a:p>
        <a:p>
          <a:pPr marL="228600" lvl="1" indent="-22860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The index ranges from zero to </a:t>
          </a:r>
          <a:r>
            <a:rPr lang="en-US" sz="1600" kern="1200" dirty="0" smtClean="0">
              <a:latin typeface="Courier New" pitchFamily="49" charset="0"/>
              <a:cs typeface="Courier New" pitchFamily="49" charset="0"/>
            </a:rPr>
            <a:t>length() – 1</a:t>
          </a:r>
          <a:r>
            <a:rPr lang="en-US" sz="1600" kern="1200" dirty="0" smtClean="0">
              <a:latin typeface="Calibri" pitchFamily="34" charset="0"/>
              <a:cs typeface="Calibri" pitchFamily="34" charset="0"/>
            </a:rPr>
            <a:t>. </a:t>
          </a:r>
          <a:endParaRPr lang="en-IN" sz="1600" kern="1200" dirty="0">
            <a:latin typeface="Calibri" pitchFamily="34" charset="0"/>
            <a:cs typeface="Calibri" pitchFamily="34" charset="0"/>
          </a:endParaRPr>
        </a:p>
        <a:p>
          <a:pPr marL="228600" lvl="1" indent="-22860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The index of the first character starts at zero. For example,</a:t>
          </a:r>
          <a:endParaRPr lang="en-IN" sz="1600" kern="1200" dirty="0">
            <a:latin typeface="Calibri" pitchFamily="34" charset="0"/>
            <a:cs typeface="Calibri" pitchFamily="34" charset="0"/>
          </a:endParaRPr>
        </a:p>
        <a:p>
          <a:pPr marL="457200" lvl="1" indent="-228600" algn="l" defTabSz="711200">
            <a:lnSpc>
              <a:spcPct val="90000"/>
            </a:lnSpc>
            <a:spcBef>
              <a:spcPct val="0"/>
            </a:spcBef>
            <a:spcAft>
              <a:spcPct val="15000"/>
            </a:spcAft>
            <a:buChar char="••"/>
          </a:pPr>
          <a:r>
            <a:rPr lang="en-US" sz="1600" kern="1200" dirty="0" err="1" smtClean="0">
              <a:latin typeface="Courier New" pitchFamily="49" charset="0"/>
              <a:cs typeface="Courier New" pitchFamily="49" charset="0"/>
            </a:rPr>
            <a:t>System.out.println</a:t>
          </a:r>
          <a:r>
            <a:rPr lang="en-US" sz="1600" kern="1200" dirty="0" smtClean="0">
              <a:latin typeface="Courier New" pitchFamily="49" charset="0"/>
              <a:cs typeface="Courier New" pitchFamily="49" charset="0"/>
            </a:rPr>
            <a:t>(</a:t>
          </a:r>
          <a:r>
            <a:rPr lang="en-US" sz="1600" kern="1200" dirty="0" err="1" smtClean="0">
              <a:latin typeface="Courier New" pitchFamily="49" charset="0"/>
              <a:cs typeface="Courier New" pitchFamily="49" charset="0"/>
            </a:rPr>
            <a:t>str.charAt</a:t>
          </a:r>
          <a:r>
            <a:rPr lang="en-US" sz="1600" kern="1200" dirty="0" smtClean="0">
              <a:latin typeface="Courier New" pitchFamily="49" charset="0"/>
              <a:cs typeface="Courier New" pitchFamily="49" charset="0"/>
            </a:rPr>
            <a:t>(2));  // output: ‘l’</a:t>
          </a:r>
          <a:endParaRPr lang="en-IN" sz="1600" kern="1200" dirty="0">
            <a:latin typeface="Calibri" pitchFamily="34" charset="0"/>
            <a:cs typeface="Calibri" pitchFamily="34" charset="0"/>
          </a:endParaRPr>
        </a:p>
      </dsp:txBody>
      <dsp:txXfrm>
        <a:off x="0" y="1577321"/>
        <a:ext cx="8686800" cy="1398600"/>
      </dsp:txXfrm>
    </dsp:sp>
    <dsp:sp modelId="{0BC5C34C-6965-41B3-8AB2-EFFE6BA44191}">
      <dsp:nvSpPr>
        <dsp:cNvPr id="0" name=""/>
        <dsp:cNvSpPr/>
      </dsp:nvSpPr>
      <dsp:spPr>
        <a:xfrm>
          <a:off x="434340" y="1355432"/>
          <a:ext cx="6029134" cy="399008"/>
        </a:xfrm>
        <a:prstGeom prst="roundRect">
          <a:avLst/>
        </a:prstGeom>
        <a:solidFill>
          <a:schemeClr val="accent2">
            <a:hueOff val="2340759"/>
            <a:satOff val="-2919"/>
            <a:lumOff val="686"/>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9838" tIns="0" rIns="229838" bIns="0" numCol="1" spcCol="1270" anchor="ctr" anchorCtr="0">
          <a:noAutofit/>
        </a:bodyPr>
        <a:lstStyle/>
        <a:p>
          <a:pPr lvl="0" algn="l" defTabSz="711200">
            <a:lnSpc>
              <a:spcPct val="90000"/>
            </a:lnSpc>
            <a:spcBef>
              <a:spcPct val="0"/>
            </a:spcBef>
            <a:spcAft>
              <a:spcPct val="35000"/>
            </a:spcAft>
          </a:pPr>
          <a:r>
            <a:rPr lang="en-US" sz="1600" b="0" kern="1200" dirty="0" err="1" smtClean="0">
              <a:latin typeface="Courier New" pitchFamily="49" charset="0"/>
              <a:cs typeface="Courier New" pitchFamily="49" charset="0"/>
            </a:rPr>
            <a:t>charAt</a:t>
          </a:r>
          <a:r>
            <a:rPr lang="en-US" sz="1600" b="0" kern="1200" dirty="0" smtClean="0">
              <a:latin typeface="Courier New" pitchFamily="49" charset="0"/>
              <a:cs typeface="Courier New" pitchFamily="49" charset="0"/>
            </a:rPr>
            <a:t>(</a:t>
          </a:r>
          <a:r>
            <a:rPr lang="en-US" sz="1600" b="0" kern="1200" dirty="0" err="1" smtClean="0">
              <a:latin typeface="Courier New" pitchFamily="49" charset="0"/>
              <a:cs typeface="Courier New" pitchFamily="49" charset="0"/>
            </a:rPr>
            <a:t>int</a:t>
          </a:r>
          <a:r>
            <a:rPr lang="en-US" sz="1600" b="0" kern="1200" dirty="0" smtClean="0">
              <a:latin typeface="Courier New" pitchFamily="49" charset="0"/>
              <a:cs typeface="Courier New" pitchFamily="49" charset="0"/>
            </a:rPr>
            <a:t> index)</a:t>
          </a:r>
          <a:endParaRPr lang="en-IN" sz="1600" b="0" kern="1200" dirty="0" smtClean="0">
            <a:latin typeface="Courier New" pitchFamily="49" charset="0"/>
            <a:cs typeface="Courier New" pitchFamily="49" charset="0"/>
          </a:endParaRPr>
        </a:p>
      </dsp:txBody>
      <dsp:txXfrm>
        <a:off x="434340" y="1355432"/>
        <a:ext cx="6029134" cy="399008"/>
      </dsp:txXfrm>
    </dsp:sp>
    <dsp:sp modelId="{E9404177-3221-4087-A4A1-1CC618D16F83}">
      <dsp:nvSpPr>
        <dsp:cNvPr id="0" name=""/>
        <dsp:cNvSpPr/>
      </dsp:nvSpPr>
      <dsp:spPr>
        <a:xfrm>
          <a:off x="0" y="3252599"/>
          <a:ext cx="8686800" cy="17766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74192" tIns="249936" rIns="674192" bIns="113792" numCol="1" spcCol="1270" anchor="t" anchorCtr="0">
          <a:noAutofit/>
        </a:bodyPr>
        <a:lstStyle/>
        <a:p>
          <a:pPr marL="228600" lvl="1" indent="-22860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The </a:t>
          </a:r>
          <a:r>
            <a:rPr lang="en-US" sz="1600" kern="1200" dirty="0" err="1" smtClean="0">
              <a:latin typeface="Courier New" pitchFamily="49" charset="0"/>
              <a:cs typeface="Courier New" pitchFamily="49" charset="0"/>
            </a:rPr>
            <a:t>concat</a:t>
          </a:r>
          <a:r>
            <a:rPr lang="en-US" sz="1600" kern="1200" dirty="0" smtClean="0">
              <a:latin typeface="Courier New" pitchFamily="49" charset="0"/>
              <a:cs typeface="Courier New" pitchFamily="49" charset="0"/>
            </a:rPr>
            <a:t>()</a:t>
          </a:r>
          <a:r>
            <a:rPr lang="en-US" sz="1600" kern="1200" dirty="0" smtClean="0">
              <a:latin typeface="Calibri" pitchFamily="34" charset="0"/>
              <a:cs typeface="Calibri" pitchFamily="34" charset="0"/>
            </a:rPr>
            <a:t> method is used to concatenate a string specified as argument to the end of another string. </a:t>
          </a:r>
          <a:endParaRPr lang="en-IN" sz="1600" kern="1200" dirty="0">
            <a:latin typeface="Calibri" pitchFamily="34" charset="0"/>
            <a:cs typeface="Calibri" pitchFamily="34" charset="0"/>
          </a:endParaRPr>
        </a:p>
        <a:p>
          <a:pPr marL="228600" lvl="1" indent="-22860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If the length of the string is zero, the original String object is returned, otherwise a new </a:t>
          </a:r>
          <a:r>
            <a:rPr lang="en-US" sz="1600" kern="1200" dirty="0" smtClean="0">
              <a:latin typeface="Courier New" pitchFamily="49" charset="0"/>
              <a:cs typeface="Courier New" pitchFamily="49" charset="0"/>
            </a:rPr>
            <a:t>String</a:t>
          </a:r>
          <a:r>
            <a:rPr lang="en-US" sz="1600" kern="1200" dirty="0" smtClean="0">
              <a:latin typeface="Calibri" pitchFamily="34" charset="0"/>
              <a:cs typeface="Calibri" pitchFamily="34" charset="0"/>
            </a:rPr>
            <a:t> object is returned.		</a:t>
          </a:r>
          <a:endParaRPr lang="en-IN" sz="1600" kern="1200" dirty="0">
            <a:latin typeface="Calibri" pitchFamily="34" charset="0"/>
            <a:cs typeface="Calibri" pitchFamily="34" charset="0"/>
          </a:endParaRPr>
        </a:p>
        <a:p>
          <a:pPr marL="457200" lvl="1" indent="-228600" algn="l" defTabSz="711200">
            <a:lnSpc>
              <a:spcPct val="90000"/>
            </a:lnSpc>
            <a:spcBef>
              <a:spcPct val="0"/>
            </a:spcBef>
            <a:spcAft>
              <a:spcPct val="15000"/>
            </a:spcAft>
            <a:buChar char="••"/>
          </a:pPr>
          <a:r>
            <a:rPr lang="en-US" sz="1600" kern="1200" dirty="0" err="1" smtClean="0">
              <a:latin typeface="Courier New" pitchFamily="49" charset="0"/>
              <a:cs typeface="Courier New" pitchFamily="49" charset="0"/>
            </a:rPr>
            <a:t>System.out.println</a:t>
          </a:r>
          <a:r>
            <a:rPr lang="en-US" sz="1600" kern="1200" dirty="0" smtClean="0">
              <a:latin typeface="Courier New" pitchFamily="49" charset="0"/>
              <a:cs typeface="Courier New" pitchFamily="49" charset="0"/>
            </a:rPr>
            <a:t>(</a:t>
          </a:r>
          <a:r>
            <a:rPr lang="en-US" sz="1600" kern="1200" dirty="0" err="1" smtClean="0">
              <a:latin typeface="Courier New" pitchFamily="49" charset="0"/>
              <a:cs typeface="Courier New" pitchFamily="49" charset="0"/>
            </a:rPr>
            <a:t>str.concat</a:t>
          </a:r>
          <a:r>
            <a:rPr lang="en-US" sz="1600" kern="1200" dirty="0" smtClean="0">
              <a:latin typeface="Courier New" pitchFamily="49" charset="0"/>
              <a:cs typeface="Courier New" pitchFamily="49" charset="0"/>
            </a:rPr>
            <a:t>(”World”)); </a:t>
          </a:r>
          <a:br>
            <a:rPr lang="en-US" sz="1600" kern="1200" dirty="0" smtClean="0">
              <a:latin typeface="Courier New" pitchFamily="49" charset="0"/>
              <a:cs typeface="Courier New" pitchFamily="49" charset="0"/>
            </a:rPr>
          </a:br>
          <a:r>
            <a:rPr lang="en-US" sz="1600" kern="1200" dirty="0" smtClean="0">
              <a:latin typeface="Courier New" pitchFamily="49" charset="0"/>
              <a:cs typeface="Courier New" pitchFamily="49" charset="0"/>
            </a:rPr>
            <a:t>// output: ‘</a:t>
          </a:r>
          <a:r>
            <a:rPr lang="en-US" sz="1600" kern="1200" dirty="0" err="1" smtClean="0">
              <a:latin typeface="Courier New" pitchFamily="49" charset="0"/>
              <a:cs typeface="Courier New" pitchFamily="49" charset="0"/>
            </a:rPr>
            <a:t>HelloWorld</a:t>
          </a:r>
          <a:r>
            <a:rPr lang="en-US" sz="1600" kern="1200" dirty="0" smtClean="0">
              <a:latin typeface="Courier New" pitchFamily="49" charset="0"/>
              <a:cs typeface="Courier New" pitchFamily="49" charset="0"/>
            </a:rPr>
            <a:t>’</a:t>
          </a:r>
          <a:endParaRPr lang="en-IN" sz="1600" kern="1200" dirty="0">
            <a:latin typeface="Courier New" pitchFamily="49" charset="0"/>
            <a:cs typeface="Courier New" pitchFamily="49" charset="0"/>
          </a:endParaRPr>
        </a:p>
      </dsp:txBody>
      <dsp:txXfrm>
        <a:off x="0" y="3252599"/>
        <a:ext cx="8686800" cy="1776600"/>
      </dsp:txXfrm>
    </dsp:sp>
    <dsp:sp modelId="{18897177-79B7-4417-A681-1C7E187C3B8F}">
      <dsp:nvSpPr>
        <dsp:cNvPr id="0" name=""/>
        <dsp:cNvSpPr/>
      </dsp:nvSpPr>
      <dsp:spPr>
        <a:xfrm>
          <a:off x="434340" y="3040721"/>
          <a:ext cx="6080760" cy="354240"/>
        </a:xfrm>
        <a:prstGeom prst="roundRect">
          <a:avLst/>
        </a:prstGeom>
        <a:solidFill>
          <a:schemeClr val="accent2">
            <a:hueOff val="4681519"/>
            <a:satOff val="-5839"/>
            <a:lumOff val="1373"/>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9838" tIns="0" rIns="229838" bIns="0" numCol="1" spcCol="1270" anchor="ctr" anchorCtr="0">
          <a:noAutofit/>
        </a:bodyPr>
        <a:lstStyle/>
        <a:p>
          <a:pPr lvl="0" algn="l" defTabSz="711200">
            <a:lnSpc>
              <a:spcPct val="90000"/>
            </a:lnSpc>
            <a:spcBef>
              <a:spcPct val="0"/>
            </a:spcBef>
            <a:spcAft>
              <a:spcPct val="35000"/>
            </a:spcAft>
          </a:pPr>
          <a:r>
            <a:rPr lang="en-US" sz="1600" b="0" kern="1200" dirty="0" err="1" smtClean="0">
              <a:latin typeface="Courier New" pitchFamily="49" charset="0"/>
              <a:cs typeface="Courier New" pitchFamily="49" charset="0"/>
            </a:rPr>
            <a:t>concat</a:t>
          </a:r>
          <a:r>
            <a:rPr lang="en-US" sz="1600" b="0" kern="1200" dirty="0" smtClean="0">
              <a:latin typeface="Courier New" pitchFamily="49" charset="0"/>
              <a:cs typeface="Courier New" pitchFamily="49" charset="0"/>
            </a:rPr>
            <a:t>(String </a:t>
          </a:r>
          <a:r>
            <a:rPr lang="en-US" sz="1600" b="0" kern="1200" dirty="0" err="1" smtClean="0">
              <a:latin typeface="Courier New" pitchFamily="49" charset="0"/>
              <a:cs typeface="Courier New" pitchFamily="49" charset="0"/>
            </a:rPr>
            <a:t>str</a:t>
          </a:r>
          <a:r>
            <a:rPr lang="en-US" sz="1600" b="0" kern="1200" dirty="0" smtClean="0">
              <a:latin typeface="Courier New" pitchFamily="49" charset="0"/>
              <a:cs typeface="Courier New" pitchFamily="49" charset="0"/>
            </a:rPr>
            <a:t>)</a:t>
          </a:r>
          <a:endParaRPr lang="en-IN" sz="1600" b="0" kern="1200" dirty="0">
            <a:latin typeface="Courier New" pitchFamily="49" charset="0"/>
            <a:cs typeface="Courier New" pitchFamily="49" charset="0"/>
          </a:endParaRPr>
        </a:p>
      </dsp:txBody>
      <dsp:txXfrm>
        <a:off x="434340" y="3040721"/>
        <a:ext cx="6080760" cy="354240"/>
      </dsp:txXfrm>
    </dsp:sp>
  </dsp:spTree>
</dsp:drawing>
</file>

<file path=ppt/diagrams/drawing1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3794F34-CF38-4878-8BA7-B0E44BC4E8BE}">
      <dsp:nvSpPr>
        <dsp:cNvPr id="0" name=""/>
        <dsp:cNvSpPr/>
      </dsp:nvSpPr>
      <dsp:spPr>
        <a:xfrm>
          <a:off x="0" y="145984"/>
          <a:ext cx="8686800" cy="40320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74192" tIns="166624" rIns="674192" bIns="113792" numCol="1" spcCol="1270" anchor="t" anchorCtr="0">
          <a:noAutofit/>
        </a:bodyPr>
        <a:lstStyle/>
        <a:p>
          <a:pPr marL="228600" lvl="1" indent="-22860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The </a:t>
          </a:r>
          <a:r>
            <a:rPr lang="en-US" sz="1600" kern="1200" dirty="0" err="1" smtClean="0">
              <a:latin typeface="Courier New" pitchFamily="49" charset="0"/>
              <a:cs typeface="Courier New" pitchFamily="49" charset="0"/>
            </a:rPr>
            <a:t>compareTo</a:t>
          </a:r>
          <a:r>
            <a:rPr lang="en-US" sz="1600" kern="1200" dirty="0" smtClean="0">
              <a:latin typeface="Courier New" pitchFamily="49" charset="0"/>
              <a:cs typeface="Courier New" pitchFamily="49" charset="0"/>
            </a:rPr>
            <a:t>()</a:t>
          </a:r>
          <a:r>
            <a:rPr lang="en-US" sz="1600" kern="1200" dirty="0" smtClean="0">
              <a:latin typeface="Calibri" pitchFamily="34" charset="0"/>
              <a:cs typeface="Calibri" pitchFamily="34" charset="0"/>
            </a:rPr>
            <a:t> method is used to compare two </a:t>
          </a:r>
          <a:r>
            <a:rPr lang="en-US" sz="1600" kern="1200" dirty="0" smtClean="0">
              <a:latin typeface="Courier New" pitchFamily="49" charset="0"/>
              <a:cs typeface="Courier New" pitchFamily="49" charset="0"/>
            </a:rPr>
            <a:t>String</a:t>
          </a:r>
          <a:r>
            <a:rPr lang="en-US" sz="1600" kern="1200" dirty="0" smtClean="0">
              <a:latin typeface="Calibri" pitchFamily="34" charset="0"/>
              <a:cs typeface="Calibri" pitchFamily="34" charset="0"/>
            </a:rPr>
            <a:t> objects.</a:t>
          </a:r>
          <a:endParaRPr lang="en-IN" sz="1600" kern="1200" dirty="0">
            <a:latin typeface="Calibri" pitchFamily="34" charset="0"/>
            <a:cs typeface="Calibri" pitchFamily="34" charset="0"/>
          </a:endParaRPr>
        </a:p>
        <a:p>
          <a:pPr marL="228600" lvl="1" indent="-22860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The comparison returns an integer value as the result. </a:t>
          </a:r>
          <a:endParaRPr lang="en-IN" sz="1600" kern="1200" dirty="0">
            <a:latin typeface="Calibri" pitchFamily="34" charset="0"/>
            <a:cs typeface="Calibri" pitchFamily="34" charset="0"/>
          </a:endParaRPr>
        </a:p>
        <a:p>
          <a:pPr marL="228600" lvl="1" indent="-22860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The comparison is based on the Unicode value of each character in the strings. </a:t>
          </a:r>
          <a:endParaRPr lang="en-IN" sz="1600" kern="1200" dirty="0">
            <a:latin typeface="Calibri" pitchFamily="34" charset="0"/>
            <a:cs typeface="Calibri" pitchFamily="34" charset="0"/>
          </a:endParaRPr>
        </a:p>
        <a:p>
          <a:pPr marL="228600" lvl="1" indent="-22860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The result will return a negative value, if the argument string is alphabetically greater than the original string. </a:t>
          </a:r>
          <a:endParaRPr lang="en-IN" sz="1600" kern="1200" dirty="0">
            <a:latin typeface="Calibri" pitchFamily="34" charset="0"/>
            <a:cs typeface="Calibri" pitchFamily="34" charset="0"/>
          </a:endParaRPr>
        </a:p>
        <a:p>
          <a:pPr marL="228600" lvl="1" indent="-22860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The result will return a positive value, if argument string is alphabetically lesser than the original string and the result will return a value of zero, if both the strings are equal.</a:t>
          </a:r>
          <a:endParaRPr lang="en-IN" sz="1600" kern="1200" dirty="0">
            <a:latin typeface="Calibri" pitchFamily="34" charset="0"/>
            <a:cs typeface="Calibri" pitchFamily="34" charset="0"/>
          </a:endParaRPr>
        </a:p>
        <a:p>
          <a:pPr marL="228600" lvl="1" indent="-22860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For example, </a:t>
          </a:r>
          <a:endParaRPr lang="en-IN" sz="1600" kern="1200" dirty="0">
            <a:latin typeface="Calibri" pitchFamily="34" charset="0"/>
            <a:cs typeface="Calibri" pitchFamily="34" charset="0"/>
          </a:endParaRPr>
        </a:p>
        <a:p>
          <a:pPr marL="457200" lvl="1" indent="-228600" algn="l" defTabSz="711200">
            <a:lnSpc>
              <a:spcPct val="90000"/>
            </a:lnSpc>
            <a:spcBef>
              <a:spcPct val="0"/>
            </a:spcBef>
            <a:spcAft>
              <a:spcPct val="15000"/>
            </a:spcAft>
            <a:buChar char="••"/>
          </a:pPr>
          <a:r>
            <a:rPr lang="en-US" sz="1600" kern="1200" dirty="0" err="1" smtClean="0">
              <a:latin typeface="Courier New" pitchFamily="49" charset="0"/>
              <a:cs typeface="Courier New" pitchFamily="49" charset="0"/>
            </a:rPr>
            <a:t>System.out.println</a:t>
          </a:r>
          <a:r>
            <a:rPr lang="en-US" sz="1600" kern="1200" dirty="0" smtClean="0">
              <a:latin typeface="Courier New" pitchFamily="49" charset="0"/>
              <a:cs typeface="Courier New" pitchFamily="49" charset="0"/>
            </a:rPr>
            <a:t>(</a:t>
          </a:r>
          <a:r>
            <a:rPr lang="en-US" sz="1600" kern="1200" dirty="0" err="1" smtClean="0">
              <a:latin typeface="Courier New" pitchFamily="49" charset="0"/>
              <a:cs typeface="Courier New" pitchFamily="49" charset="0"/>
            </a:rPr>
            <a:t>str.compareTo</a:t>
          </a:r>
          <a:r>
            <a:rPr lang="en-US" sz="1600" kern="1200" dirty="0" smtClean="0">
              <a:latin typeface="Courier New" pitchFamily="49" charset="0"/>
              <a:cs typeface="Courier New" pitchFamily="49" charset="0"/>
            </a:rPr>
            <a:t>(“World”));  </a:t>
          </a:r>
          <a:br>
            <a:rPr lang="en-US" sz="1600" kern="1200" dirty="0" smtClean="0">
              <a:latin typeface="Courier New" pitchFamily="49" charset="0"/>
              <a:cs typeface="Courier New" pitchFamily="49" charset="0"/>
            </a:rPr>
          </a:br>
          <a:r>
            <a:rPr lang="en-US" sz="1600" kern="1200" dirty="0" smtClean="0">
              <a:latin typeface="Courier New" pitchFamily="49" charset="0"/>
              <a:cs typeface="Courier New" pitchFamily="49" charset="0"/>
            </a:rPr>
            <a:t> // output: -15</a:t>
          </a:r>
          <a:endParaRPr lang="en-IN" sz="1600" kern="1200" dirty="0">
            <a:latin typeface="Courier New" pitchFamily="49" charset="0"/>
            <a:cs typeface="Courier New" pitchFamily="49" charset="0"/>
          </a:endParaRPr>
        </a:p>
        <a:p>
          <a:pPr marL="228600" lvl="1" indent="-22860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The output is </a:t>
          </a:r>
          <a:r>
            <a:rPr lang="en-US" sz="1600" b="1" kern="1200" dirty="0" smtClean="0">
              <a:latin typeface="Courier New" pitchFamily="49" charset="0"/>
              <a:cs typeface="Courier New" pitchFamily="49" charset="0"/>
            </a:rPr>
            <a:t>15</a:t>
          </a:r>
          <a:r>
            <a:rPr lang="en-US" sz="1600" kern="1200" dirty="0" smtClean="0">
              <a:latin typeface="Calibri" pitchFamily="34" charset="0"/>
              <a:cs typeface="Calibri" pitchFamily="34" charset="0"/>
            </a:rPr>
            <a:t> because, the second string </a:t>
          </a:r>
          <a:r>
            <a:rPr lang="en-US" sz="1600" b="1" kern="1200" dirty="0" smtClean="0">
              <a:latin typeface="Courier New" pitchFamily="49" charset="0"/>
              <a:cs typeface="Courier New" pitchFamily="49" charset="0"/>
            </a:rPr>
            <a:t>“World”</a:t>
          </a:r>
          <a:r>
            <a:rPr lang="en-US" sz="1600" b="1" kern="1200" dirty="0" smtClean="0">
              <a:latin typeface="Calibri" pitchFamily="34" charset="0"/>
              <a:cs typeface="Calibri" pitchFamily="34" charset="0"/>
            </a:rPr>
            <a:t> </a:t>
          </a:r>
          <a:r>
            <a:rPr lang="en-US" sz="1600" kern="1200" dirty="0" smtClean="0">
              <a:latin typeface="Calibri" pitchFamily="34" charset="0"/>
              <a:cs typeface="Calibri" pitchFamily="34" charset="0"/>
            </a:rPr>
            <a:t>begins with ‘</a:t>
          </a:r>
          <a:r>
            <a:rPr lang="en-US" sz="1600" b="1" kern="1200" dirty="0" smtClean="0">
              <a:latin typeface="Courier New" pitchFamily="49" charset="0"/>
              <a:cs typeface="Courier New" pitchFamily="49" charset="0"/>
            </a:rPr>
            <a:t>W</a:t>
          </a:r>
          <a:r>
            <a:rPr lang="en-US" sz="1600" kern="1200" dirty="0" smtClean="0">
              <a:latin typeface="Calibri" pitchFamily="34" charset="0"/>
              <a:cs typeface="Calibri" pitchFamily="34" charset="0"/>
            </a:rPr>
            <a:t>’ which is alphabetically greater than the first character ‘</a:t>
          </a:r>
          <a:r>
            <a:rPr lang="en-US" sz="1600" b="1" kern="1200" dirty="0" smtClean="0">
              <a:latin typeface="Courier New" pitchFamily="49" charset="0"/>
              <a:cs typeface="Courier New" pitchFamily="49" charset="0"/>
            </a:rPr>
            <a:t>H</a:t>
          </a:r>
          <a:r>
            <a:rPr lang="en-US" sz="1600" kern="1200" dirty="0" smtClean="0">
              <a:latin typeface="Calibri" pitchFamily="34" charset="0"/>
              <a:cs typeface="Calibri" pitchFamily="34" charset="0"/>
            </a:rPr>
            <a:t>’ of the original string, </a:t>
          </a:r>
          <a:r>
            <a:rPr lang="en-US" sz="1600" b="1" kern="1200" dirty="0" smtClean="0">
              <a:latin typeface="Courier New" pitchFamily="49" charset="0"/>
              <a:cs typeface="Courier New" pitchFamily="49" charset="0"/>
            </a:rPr>
            <a:t>str</a:t>
          </a:r>
          <a:r>
            <a:rPr lang="en-US" sz="1600" kern="1200" dirty="0" smtClean="0">
              <a:latin typeface="Calibri" pitchFamily="34" charset="0"/>
              <a:cs typeface="Calibri" pitchFamily="34" charset="0"/>
            </a:rPr>
            <a:t>. </a:t>
          </a:r>
          <a:endParaRPr lang="en-IN" sz="1600" kern="1200" dirty="0">
            <a:latin typeface="Calibri" pitchFamily="34" charset="0"/>
            <a:cs typeface="Calibri" pitchFamily="34" charset="0"/>
          </a:endParaRPr>
        </a:p>
        <a:p>
          <a:pPr marL="228600" lvl="1" indent="-22860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The difference between the position of ‘</a:t>
          </a:r>
          <a:r>
            <a:rPr lang="en-US" sz="1600" b="1" kern="1200" dirty="0" smtClean="0">
              <a:latin typeface="Courier New" pitchFamily="49" charset="0"/>
              <a:cs typeface="Courier New" pitchFamily="49" charset="0"/>
            </a:rPr>
            <a:t>H</a:t>
          </a:r>
          <a:r>
            <a:rPr lang="en-US" sz="1600" kern="1200" dirty="0" smtClean="0">
              <a:latin typeface="Calibri" pitchFamily="34" charset="0"/>
              <a:cs typeface="Calibri" pitchFamily="34" charset="0"/>
            </a:rPr>
            <a:t>’ and ‘</a:t>
          </a:r>
          <a:r>
            <a:rPr lang="en-US" sz="1600" b="1" kern="1200" dirty="0" smtClean="0">
              <a:latin typeface="Courier New" pitchFamily="49" charset="0"/>
              <a:cs typeface="Courier New" pitchFamily="49" charset="0"/>
            </a:rPr>
            <a:t>W</a:t>
          </a:r>
          <a:r>
            <a:rPr lang="en-US" sz="1600" kern="1200" dirty="0" smtClean="0">
              <a:latin typeface="Calibri" pitchFamily="34" charset="0"/>
              <a:cs typeface="Calibri" pitchFamily="34" charset="0"/>
            </a:rPr>
            <a:t>’ is </a:t>
          </a:r>
          <a:r>
            <a:rPr lang="en-US" sz="1600" b="1" kern="1200" dirty="0" smtClean="0">
              <a:latin typeface="Courier New" pitchFamily="49" charset="0"/>
              <a:cs typeface="Courier New" pitchFamily="49" charset="0"/>
            </a:rPr>
            <a:t>15</a:t>
          </a:r>
          <a:r>
            <a:rPr lang="en-US" sz="1600" kern="1200" dirty="0" smtClean="0">
              <a:latin typeface="Calibri" pitchFamily="34" charset="0"/>
              <a:cs typeface="Calibri" pitchFamily="34" charset="0"/>
            </a:rPr>
            <a:t>. </a:t>
          </a:r>
          <a:endParaRPr lang="en-IN" sz="1600" kern="1200" dirty="0">
            <a:latin typeface="Calibri" pitchFamily="34" charset="0"/>
            <a:cs typeface="Calibri" pitchFamily="34" charset="0"/>
          </a:endParaRPr>
        </a:p>
        <a:p>
          <a:pPr marL="228600" lvl="1" indent="-22860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Since ‘</a:t>
          </a:r>
          <a:r>
            <a:rPr lang="en-US" sz="1600" b="1" kern="1200" dirty="0" smtClean="0">
              <a:latin typeface="Courier New" pitchFamily="49" charset="0"/>
              <a:cs typeface="Courier New" pitchFamily="49" charset="0"/>
            </a:rPr>
            <a:t>H</a:t>
          </a:r>
          <a:r>
            <a:rPr lang="en-US" sz="1600" kern="1200" dirty="0" smtClean="0">
              <a:latin typeface="Calibri" pitchFamily="34" charset="0"/>
              <a:cs typeface="Calibri" pitchFamily="34" charset="0"/>
            </a:rPr>
            <a:t>’ is smaller than ‘</a:t>
          </a:r>
          <a:r>
            <a:rPr lang="en-US" sz="1600" b="1" kern="1200" dirty="0" smtClean="0">
              <a:latin typeface="Courier New" pitchFamily="49" charset="0"/>
              <a:cs typeface="Courier New" pitchFamily="49" charset="0"/>
            </a:rPr>
            <a:t>W</a:t>
          </a:r>
          <a:r>
            <a:rPr lang="en-US" sz="1600" kern="1200" dirty="0" smtClean="0">
              <a:latin typeface="Calibri" pitchFamily="34" charset="0"/>
              <a:cs typeface="Calibri" pitchFamily="34" charset="0"/>
            </a:rPr>
            <a:t>’, the result will be </a:t>
          </a:r>
          <a:r>
            <a:rPr lang="en-US" sz="1600" b="1" kern="1200" dirty="0" smtClean="0">
              <a:latin typeface="Courier New" pitchFamily="49" charset="0"/>
              <a:cs typeface="Courier New" pitchFamily="49" charset="0"/>
            </a:rPr>
            <a:t>-15</a:t>
          </a:r>
          <a:r>
            <a:rPr lang="en-US" sz="1600" kern="1200" dirty="0" smtClean="0">
              <a:latin typeface="Calibri" pitchFamily="34" charset="0"/>
              <a:cs typeface="Calibri" pitchFamily="34" charset="0"/>
            </a:rPr>
            <a:t>. </a:t>
          </a:r>
          <a:endParaRPr lang="en-IN" sz="1600" kern="1200" dirty="0">
            <a:latin typeface="Calibri" pitchFamily="34" charset="0"/>
            <a:cs typeface="Calibri" pitchFamily="34" charset="0"/>
          </a:endParaRPr>
        </a:p>
      </dsp:txBody>
      <dsp:txXfrm>
        <a:off x="0" y="145984"/>
        <a:ext cx="8686800" cy="4032000"/>
      </dsp:txXfrm>
    </dsp:sp>
    <dsp:sp modelId="{944BAB04-7C51-4F32-B3D9-6B3BFE861060}">
      <dsp:nvSpPr>
        <dsp:cNvPr id="0" name=""/>
        <dsp:cNvSpPr/>
      </dsp:nvSpPr>
      <dsp:spPr>
        <a:xfrm>
          <a:off x="434340" y="39535"/>
          <a:ext cx="6132385" cy="224529"/>
        </a:xfrm>
        <a:prstGeom prst="roundRect">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9838" tIns="0" rIns="229838" bIns="0" numCol="1" spcCol="1270" anchor="ctr" anchorCtr="0">
          <a:noAutofit/>
        </a:bodyPr>
        <a:lstStyle/>
        <a:p>
          <a:pPr lvl="0" algn="l" defTabSz="711200">
            <a:lnSpc>
              <a:spcPct val="90000"/>
            </a:lnSpc>
            <a:spcBef>
              <a:spcPct val="0"/>
            </a:spcBef>
            <a:spcAft>
              <a:spcPct val="35000"/>
            </a:spcAft>
          </a:pPr>
          <a:r>
            <a:rPr lang="en-US" sz="1600" b="0" kern="1200" dirty="0" err="1" smtClean="0">
              <a:latin typeface="Courier New" pitchFamily="49" charset="0"/>
              <a:cs typeface="Courier New" pitchFamily="49" charset="0"/>
            </a:rPr>
            <a:t>compareTo</a:t>
          </a:r>
          <a:r>
            <a:rPr lang="en-US" sz="1600" b="0" kern="1200" dirty="0" smtClean="0">
              <a:latin typeface="Courier New" pitchFamily="49" charset="0"/>
              <a:cs typeface="Courier New" pitchFamily="49" charset="0"/>
            </a:rPr>
            <a:t>(String </a:t>
          </a:r>
          <a:r>
            <a:rPr lang="en-US" sz="1600" b="0" kern="1200" dirty="0" err="1" smtClean="0">
              <a:latin typeface="Courier New" pitchFamily="49" charset="0"/>
              <a:cs typeface="Courier New" pitchFamily="49" charset="0"/>
            </a:rPr>
            <a:t>str</a:t>
          </a:r>
          <a:r>
            <a:rPr lang="en-US" sz="1600" b="0" kern="1200" dirty="0" smtClean="0">
              <a:latin typeface="Courier New" pitchFamily="49" charset="0"/>
              <a:cs typeface="Courier New" pitchFamily="49" charset="0"/>
            </a:rPr>
            <a:t>)</a:t>
          </a:r>
          <a:endParaRPr lang="en-IN" sz="1600" b="0" kern="1200" dirty="0">
            <a:latin typeface="Courier New" pitchFamily="49" charset="0"/>
            <a:cs typeface="Courier New" pitchFamily="49" charset="0"/>
          </a:endParaRPr>
        </a:p>
      </dsp:txBody>
      <dsp:txXfrm>
        <a:off x="434340" y="39535"/>
        <a:ext cx="6132385" cy="224529"/>
      </dsp:txXfrm>
    </dsp:sp>
    <dsp:sp modelId="{39D234A8-DE37-4524-8CE7-EAE12565AFB2}">
      <dsp:nvSpPr>
        <dsp:cNvPr id="0" name=""/>
        <dsp:cNvSpPr/>
      </dsp:nvSpPr>
      <dsp:spPr>
        <a:xfrm>
          <a:off x="0" y="4339264"/>
          <a:ext cx="8686800" cy="12600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74192" tIns="166624" rIns="674192" bIns="113792" numCol="1" spcCol="1270" anchor="t" anchorCtr="0">
          <a:noAutofit/>
        </a:bodyPr>
        <a:lstStyle/>
        <a:p>
          <a:pPr marL="228600" lvl="1" indent="-22860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The </a:t>
          </a:r>
          <a:r>
            <a:rPr lang="en-US" sz="1600" kern="1200" dirty="0" err="1" smtClean="0">
              <a:latin typeface="Courier New" pitchFamily="49" charset="0"/>
              <a:cs typeface="Courier New" pitchFamily="49" charset="0"/>
            </a:rPr>
            <a:t>indexOf</a:t>
          </a:r>
          <a:r>
            <a:rPr lang="en-US" sz="1600" kern="1200" dirty="0" smtClean="0">
              <a:latin typeface="Courier New" pitchFamily="49" charset="0"/>
              <a:cs typeface="Courier New" pitchFamily="49" charset="0"/>
            </a:rPr>
            <a:t>()</a:t>
          </a:r>
          <a:r>
            <a:rPr lang="en-US" sz="1600" kern="1200" dirty="0" smtClean="0">
              <a:latin typeface="Calibri" pitchFamily="34" charset="0"/>
              <a:cs typeface="Calibri" pitchFamily="34" charset="0"/>
            </a:rPr>
            <a:t> method returns the index of the first occurrence of the specified character or string within a string. </a:t>
          </a:r>
          <a:endParaRPr lang="en-US" sz="1600" kern="1200" dirty="0">
            <a:latin typeface="Calibri" pitchFamily="34" charset="0"/>
            <a:cs typeface="Calibri" pitchFamily="34" charset="0"/>
          </a:endParaRPr>
        </a:p>
        <a:p>
          <a:pPr marL="228600" lvl="1" indent="-22860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If the character or string is not found, the method returns </a:t>
          </a:r>
          <a:r>
            <a:rPr lang="en-US" sz="1600" kern="1200" dirty="0" smtClean="0">
              <a:latin typeface="Courier New" pitchFamily="49" charset="0"/>
              <a:cs typeface="Courier New" pitchFamily="49" charset="0"/>
            </a:rPr>
            <a:t>-1</a:t>
          </a:r>
          <a:r>
            <a:rPr lang="en-US" sz="1600" kern="1200" dirty="0" smtClean="0">
              <a:latin typeface="Calibri" pitchFamily="34" charset="0"/>
              <a:cs typeface="Calibri" pitchFamily="34" charset="0"/>
            </a:rPr>
            <a:t>. For example, </a:t>
          </a:r>
          <a:endParaRPr lang="en-US" sz="1600" kern="1200" dirty="0">
            <a:latin typeface="Calibri" pitchFamily="34" charset="0"/>
            <a:cs typeface="Calibri" pitchFamily="34" charset="0"/>
          </a:endParaRPr>
        </a:p>
        <a:p>
          <a:pPr marL="457200" lvl="1" indent="-228600" algn="l" defTabSz="711200">
            <a:lnSpc>
              <a:spcPct val="90000"/>
            </a:lnSpc>
            <a:spcBef>
              <a:spcPct val="0"/>
            </a:spcBef>
            <a:spcAft>
              <a:spcPct val="15000"/>
            </a:spcAft>
            <a:buChar char="••"/>
          </a:pPr>
          <a:r>
            <a:rPr lang="en-US" sz="1600" kern="1200" dirty="0" err="1" smtClean="0">
              <a:latin typeface="Courier New" pitchFamily="49" charset="0"/>
              <a:cs typeface="Courier New" pitchFamily="49" charset="0"/>
            </a:rPr>
            <a:t>System.out.println</a:t>
          </a:r>
          <a:r>
            <a:rPr lang="en-US" sz="1600" kern="1200" dirty="0" smtClean="0">
              <a:latin typeface="Courier New" pitchFamily="49" charset="0"/>
              <a:cs typeface="Courier New" pitchFamily="49" charset="0"/>
            </a:rPr>
            <a:t>(</a:t>
          </a:r>
          <a:r>
            <a:rPr lang="en-US" sz="1600" kern="1200" dirty="0" err="1" smtClean="0">
              <a:latin typeface="Courier New" pitchFamily="49" charset="0"/>
              <a:cs typeface="Courier New" pitchFamily="49" charset="0"/>
            </a:rPr>
            <a:t>str.indexOf</a:t>
          </a:r>
          <a:r>
            <a:rPr lang="en-US" sz="1600" kern="1200" dirty="0" smtClean="0">
              <a:latin typeface="Courier New" pitchFamily="49" charset="0"/>
              <a:cs typeface="Courier New" pitchFamily="49" charset="0"/>
            </a:rPr>
            <a:t>(“e”));  // output: 1 </a:t>
          </a:r>
          <a:endParaRPr lang="en-US" sz="1600" kern="1200" dirty="0">
            <a:latin typeface="Courier New" pitchFamily="49" charset="0"/>
            <a:cs typeface="Courier New" pitchFamily="49" charset="0"/>
          </a:endParaRPr>
        </a:p>
      </dsp:txBody>
      <dsp:txXfrm>
        <a:off x="0" y="4339264"/>
        <a:ext cx="8686800" cy="1260000"/>
      </dsp:txXfrm>
    </dsp:sp>
    <dsp:sp modelId="{56FF71B0-D3D9-48FF-963F-D350396F8DF9}">
      <dsp:nvSpPr>
        <dsp:cNvPr id="0" name=""/>
        <dsp:cNvSpPr/>
      </dsp:nvSpPr>
      <dsp:spPr>
        <a:xfrm>
          <a:off x="434340" y="4221184"/>
          <a:ext cx="6080760" cy="236160"/>
        </a:xfrm>
        <a:prstGeom prst="roundRect">
          <a:avLst/>
        </a:prstGeom>
        <a:solidFill>
          <a:schemeClr val="accent2">
            <a:hueOff val="4681519"/>
            <a:satOff val="-5839"/>
            <a:lumOff val="1373"/>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9838" tIns="0" rIns="229838" bIns="0" numCol="1" spcCol="1270" anchor="ctr" anchorCtr="0">
          <a:noAutofit/>
        </a:bodyPr>
        <a:lstStyle/>
        <a:p>
          <a:pPr lvl="0" algn="l" defTabSz="711200">
            <a:lnSpc>
              <a:spcPct val="90000"/>
            </a:lnSpc>
            <a:spcBef>
              <a:spcPct val="0"/>
            </a:spcBef>
            <a:spcAft>
              <a:spcPct val="35000"/>
            </a:spcAft>
          </a:pPr>
          <a:r>
            <a:rPr lang="en-US" sz="1600" kern="1200" dirty="0" err="1" smtClean="0">
              <a:latin typeface="Courier New" pitchFamily="49" charset="0"/>
              <a:cs typeface="Courier New" pitchFamily="49" charset="0"/>
            </a:rPr>
            <a:t>indexOf</a:t>
          </a:r>
          <a:r>
            <a:rPr lang="en-US" sz="1600" kern="1200" dirty="0" smtClean="0">
              <a:latin typeface="Courier New" pitchFamily="49" charset="0"/>
              <a:cs typeface="Courier New" pitchFamily="49" charset="0"/>
            </a:rPr>
            <a:t>(String </a:t>
          </a:r>
          <a:r>
            <a:rPr lang="en-US" sz="1600" kern="1200" dirty="0" err="1" smtClean="0">
              <a:latin typeface="Courier New" pitchFamily="49" charset="0"/>
              <a:cs typeface="Courier New" pitchFamily="49" charset="0"/>
            </a:rPr>
            <a:t>str</a:t>
          </a:r>
          <a:r>
            <a:rPr lang="en-US" sz="1600" kern="1200" dirty="0" smtClean="0">
              <a:latin typeface="Courier New" pitchFamily="49" charset="0"/>
              <a:cs typeface="Courier New" pitchFamily="49" charset="0"/>
            </a:rPr>
            <a:t>)</a:t>
          </a:r>
          <a:endParaRPr lang="en-US" sz="1600" kern="1200" dirty="0">
            <a:latin typeface="Courier New" pitchFamily="49" charset="0"/>
            <a:cs typeface="Courier New" pitchFamily="49" charset="0"/>
          </a:endParaRPr>
        </a:p>
      </dsp:txBody>
      <dsp:txXfrm>
        <a:off x="434340" y="4221184"/>
        <a:ext cx="6080760" cy="236160"/>
      </dsp:txXfrm>
    </dsp:sp>
  </dsp:spTree>
</dsp:drawing>
</file>

<file path=ppt/diagrams/drawing1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3794F34-CF38-4878-8BA7-B0E44BC4E8BE}">
      <dsp:nvSpPr>
        <dsp:cNvPr id="0" name=""/>
        <dsp:cNvSpPr/>
      </dsp:nvSpPr>
      <dsp:spPr>
        <a:xfrm>
          <a:off x="0" y="170732"/>
          <a:ext cx="8686800" cy="15246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74192" tIns="229108" rIns="674192" bIns="113792" numCol="1" spcCol="1270" anchor="t" anchorCtr="0">
          <a:noAutofit/>
        </a:bodyPr>
        <a:lstStyle/>
        <a:p>
          <a:pPr marL="228600" lvl="1" indent="-22860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The </a:t>
          </a:r>
          <a:r>
            <a:rPr lang="en-US" sz="1600" kern="1200" dirty="0" err="1" smtClean="0">
              <a:latin typeface="Courier New" pitchFamily="49" charset="0"/>
              <a:cs typeface="Courier New" pitchFamily="49" charset="0"/>
            </a:rPr>
            <a:t>lastIndexOf</a:t>
          </a:r>
          <a:r>
            <a:rPr lang="en-US" sz="1600" kern="1200" dirty="0" smtClean="0">
              <a:latin typeface="Courier New" pitchFamily="49" charset="0"/>
              <a:cs typeface="Courier New" pitchFamily="49" charset="0"/>
            </a:rPr>
            <a:t>()</a:t>
          </a:r>
          <a:r>
            <a:rPr lang="en-US" sz="1600" kern="1200" dirty="0" smtClean="0">
              <a:latin typeface="Calibri" pitchFamily="34" charset="0"/>
              <a:cs typeface="Calibri" pitchFamily="34" charset="0"/>
            </a:rPr>
            <a:t> method returns the index of the last occurrence of a specified character or string from within a string. </a:t>
          </a:r>
          <a:endParaRPr lang="en-IN" sz="1600" kern="1200" dirty="0">
            <a:latin typeface="Calibri" pitchFamily="34" charset="0"/>
            <a:cs typeface="Calibri" pitchFamily="34" charset="0"/>
          </a:endParaRPr>
        </a:p>
        <a:p>
          <a:pPr marL="228600" lvl="1" indent="-22860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The specified character or string is searched backwards that is the search begins from the last character. For example,</a:t>
          </a:r>
          <a:endParaRPr lang="en-IN" sz="1600" kern="1200" dirty="0">
            <a:latin typeface="Calibri" pitchFamily="34" charset="0"/>
            <a:cs typeface="Calibri" pitchFamily="34" charset="0"/>
          </a:endParaRPr>
        </a:p>
        <a:p>
          <a:pPr marL="457200" lvl="1" indent="-234950" algn="l" defTabSz="711200">
            <a:lnSpc>
              <a:spcPct val="90000"/>
            </a:lnSpc>
            <a:spcBef>
              <a:spcPct val="0"/>
            </a:spcBef>
            <a:spcAft>
              <a:spcPct val="15000"/>
            </a:spcAft>
            <a:buChar char="••"/>
          </a:pPr>
          <a:r>
            <a:rPr lang="en-US" sz="1600" kern="1200" dirty="0" smtClean="0">
              <a:latin typeface="Courier New" pitchFamily="49" charset="0"/>
              <a:cs typeface="Courier New" pitchFamily="49" charset="0"/>
            </a:rPr>
            <a:t>System.out.println(str.lastIndexOf(“l”)); // output: 3</a:t>
          </a:r>
        </a:p>
      </dsp:txBody>
      <dsp:txXfrm>
        <a:off x="0" y="170732"/>
        <a:ext cx="8686800" cy="1524600"/>
      </dsp:txXfrm>
    </dsp:sp>
    <dsp:sp modelId="{944BAB04-7C51-4F32-B3D9-6B3BFE861060}">
      <dsp:nvSpPr>
        <dsp:cNvPr id="0" name=""/>
        <dsp:cNvSpPr/>
      </dsp:nvSpPr>
      <dsp:spPr>
        <a:xfrm>
          <a:off x="434340" y="809"/>
          <a:ext cx="6132385" cy="332282"/>
        </a:xfrm>
        <a:prstGeom prst="roundRect">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9838" tIns="0" rIns="229838" bIns="0" numCol="1" spcCol="1270" anchor="ctr" anchorCtr="0">
          <a:noAutofit/>
        </a:bodyPr>
        <a:lstStyle/>
        <a:p>
          <a:pPr lvl="0" algn="l" defTabSz="711200">
            <a:lnSpc>
              <a:spcPct val="90000"/>
            </a:lnSpc>
            <a:spcBef>
              <a:spcPct val="0"/>
            </a:spcBef>
            <a:spcAft>
              <a:spcPct val="35000"/>
            </a:spcAft>
          </a:pPr>
          <a:r>
            <a:rPr lang="en-US" sz="1600" b="0" kern="1200" dirty="0" err="1" smtClean="0">
              <a:latin typeface="Courier New" pitchFamily="49" charset="0"/>
              <a:cs typeface="Courier New" pitchFamily="49" charset="0"/>
            </a:rPr>
            <a:t>lastIndexOf</a:t>
          </a:r>
          <a:r>
            <a:rPr lang="en-US" sz="1600" b="0" kern="1200" dirty="0" smtClean="0">
              <a:latin typeface="Courier New" pitchFamily="49" charset="0"/>
              <a:cs typeface="Courier New" pitchFamily="49" charset="0"/>
            </a:rPr>
            <a:t>(String </a:t>
          </a:r>
          <a:r>
            <a:rPr lang="en-US" sz="1600" b="0" kern="1200" dirty="0" err="1" smtClean="0">
              <a:latin typeface="Courier New" pitchFamily="49" charset="0"/>
              <a:cs typeface="Courier New" pitchFamily="49" charset="0"/>
            </a:rPr>
            <a:t>str</a:t>
          </a:r>
          <a:r>
            <a:rPr lang="en-US" sz="1600" b="0" kern="1200" dirty="0" smtClean="0">
              <a:latin typeface="Courier New" pitchFamily="49" charset="0"/>
              <a:cs typeface="Courier New" pitchFamily="49" charset="0"/>
            </a:rPr>
            <a:t>)</a:t>
          </a:r>
          <a:endParaRPr lang="en-IN" sz="1600" b="0" kern="1200" dirty="0">
            <a:latin typeface="Courier New" pitchFamily="49" charset="0"/>
            <a:cs typeface="Courier New" pitchFamily="49" charset="0"/>
          </a:endParaRPr>
        </a:p>
      </dsp:txBody>
      <dsp:txXfrm>
        <a:off x="434340" y="809"/>
        <a:ext cx="6132385" cy="332282"/>
      </dsp:txXfrm>
    </dsp:sp>
    <dsp:sp modelId="{B6BC36D8-D5B0-4749-B56F-AC6C50C43627}">
      <dsp:nvSpPr>
        <dsp:cNvPr id="0" name=""/>
        <dsp:cNvSpPr/>
      </dsp:nvSpPr>
      <dsp:spPr>
        <a:xfrm>
          <a:off x="0" y="1958130"/>
          <a:ext cx="8686800" cy="17325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74192" tIns="229108" rIns="674192" bIns="113792" numCol="1" spcCol="1270" anchor="t" anchorCtr="0">
          <a:noAutofit/>
        </a:bodyPr>
        <a:lstStyle/>
        <a:p>
          <a:pPr marL="228600" lvl="1" indent="-22860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The </a:t>
          </a:r>
          <a:r>
            <a:rPr lang="en-US" sz="1600" kern="1200" dirty="0" smtClean="0">
              <a:latin typeface="Courier New" pitchFamily="49" charset="0"/>
              <a:cs typeface="Courier New" pitchFamily="49" charset="0"/>
            </a:rPr>
            <a:t>replace()</a:t>
          </a:r>
          <a:r>
            <a:rPr lang="en-US" sz="1600" kern="1200" dirty="0" smtClean="0">
              <a:latin typeface="Calibri" pitchFamily="34" charset="0"/>
              <a:cs typeface="Calibri" pitchFamily="34" charset="0"/>
            </a:rPr>
            <a:t> method is used to replace all the occurrences of a specified character in the current string with a given new character. </a:t>
          </a:r>
          <a:endParaRPr lang="en-IN" sz="1600" kern="1200" dirty="0">
            <a:latin typeface="Calibri" pitchFamily="34" charset="0"/>
            <a:cs typeface="Calibri" pitchFamily="34" charset="0"/>
          </a:endParaRPr>
        </a:p>
        <a:p>
          <a:pPr marL="228600" lvl="1" indent="-22860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If the specified character does not exist, the reference of original string is returned. For example,</a:t>
          </a:r>
          <a:endParaRPr lang="en-IN" sz="1600" kern="1200" dirty="0">
            <a:latin typeface="Calibri" pitchFamily="34" charset="0"/>
            <a:cs typeface="Calibri" pitchFamily="34" charset="0"/>
          </a:endParaRPr>
        </a:p>
        <a:p>
          <a:pPr marL="457200" lvl="1" indent="-234950" algn="l" defTabSz="711200">
            <a:lnSpc>
              <a:spcPct val="90000"/>
            </a:lnSpc>
            <a:spcBef>
              <a:spcPct val="0"/>
            </a:spcBef>
            <a:spcAft>
              <a:spcPct val="15000"/>
            </a:spcAft>
            <a:buChar char="••"/>
          </a:pPr>
          <a:r>
            <a:rPr lang="en-US" sz="1600" kern="1200" dirty="0" smtClean="0">
              <a:latin typeface="Courier New" pitchFamily="49" charset="0"/>
              <a:cs typeface="Courier New" pitchFamily="49" charset="0"/>
            </a:rPr>
            <a:t>System.out.println(str.replace(‘e’,’a’)); </a:t>
          </a:r>
          <a:br>
            <a:rPr lang="en-US" sz="1600" kern="1200" dirty="0" smtClean="0">
              <a:latin typeface="Courier New" pitchFamily="49" charset="0"/>
              <a:cs typeface="Courier New" pitchFamily="49" charset="0"/>
            </a:rPr>
          </a:br>
          <a:r>
            <a:rPr lang="en-US" sz="1600" kern="1200" dirty="0" smtClean="0">
              <a:latin typeface="Courier New" pitchFamily="49" charset="0"/>
              <a:cs typeface="Courier New" pitchFamily="49" charset="0"/>
            </a:rPr>
            <a:t> // output: ‘Hallo’</a:t>
          </a:r>
        </a:p>
      </dsp:txBody>
      <dsp:txXfrm>
        <a:off x="0" y="1958130"/>
        <a:ext cx="8686800" cy="1732500"/>
      </dsp:txXfrm>
    </dsp:sp>
    <dsp:sp modelId="{0BC5C34C-6965-41B3-8AB2-EFFE6BA44191}">
      <dsp:nvSpPr>
        <dsp:cNvPr id="0" name=""/>
        <dsp:cNvSpPr/>
      </dsp:nvSpPr>
      <dsp:spPr>
        <a:xfrm>
          <a:off x="434340" y="1754732"/>
          <a:ext cx="6029134" cy="365758"/>
        </a:xfrm>
        <a:prstGeom prst="roundRect">
          <a:avLst/>
        </a:prstGeom>
        <a:solidFill>
          <a:schemeClr val="accent2">
            <a:hueOff val="2340759"/>
            <a:satOff val="-2919"/>
            <a:lumOff val="686"/>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9838" tIns="0" rIns="229838" bIns="0" numCol="1" spcCol="1270" anchor="ctr" anchorCtr="0">
          <a:noAutofit/>
        </a:bodyPr>
        <a:lstStyle/>
        <a:p>
          <a:pPr lvl="0" algn="l" defTabSz="711200">
            <a:lnSpc>
              <a:spcPct val="90000"/>
            </a:lnSpc>
            <a:spcBef>
              <a:spcPct val="0"/>
            </a:spcBef>
            <a:spcAft>
              <a:spcPct val="35000"/>
            </a:spcAft>
          </a:pPr>
          <a:r>
            <a:rPr lang="en-US" sz="1600" b="0" kern="1200" dirty="0" smtClean="0">
              <a:latin typeface="Courier New" pitchFamily="49" charset="0"/>
              <a:cs typeface="Courier New" pitchFamily="49" charset="0"/>
            </a:rPr>
            <a:t>replace(char old, char new)</a:t>
          </a:r>
          <a:endParaRPr lang="en-IN" sz="1600" b="0" kern="1200" dirty="0" smtClean="0">
            <a:latin typeface="Courier New" pitchFamily="49" charset="0"/>
            <a:cs typeface="Courier New" pitchFamily="49" charset="0"/>
          </a:endParaRPr>
        </a:p>
      </dsp:txBody>
      <dsp:txXfrm>
        <a:off x="434340" y="1754732"/>
        <a:ext cx="6029134" cy="365758"/>
      </dsp:txXfrm>
    </dsp:sp>
    <dsp:sp modelId="{E9404177-3221-4087-A4A1-1CC618D16F83}">
      <dsp:nvSpPr>
        <dsp:cNvPr id="0" name=""/>
        <dsp:cNvSpPr/>
      </dsp:nvSpPr>
      <dsp:spPr>
        <a:xfrm>
          <a:off x="0" y="3913199"/>
          <a:ext cx="8686800" cy="18018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74192" tIns="229108" rIns="674192" bIns="113792" numCol="1" spcCol="1270" anchor="t" anchorCtr="0">
          <a:noAutofit/>
        </a:bodyPr>
        <a:lstStyle/>
        <a:p>
          <a:pPr marL="228600" lvl="1" indent="-22860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The </a:t>
          </a:r>
          <a:r>
            <a:rPr lang="en-US" sz="1600" kern="1200" dirty="0" smtClean="0">
              <a:latin typeface="Courier New" pitchFamily="49" charset="0"/>
              <a:cs typeface="Courier New" pitchFamily="49" charset="0"/>
            </a:rPr>
            <a:t>substring()</a:t>
          </a:r>
          <a:r>
            <a:rPr lang="en-US" sz="1600" kern="1200" dirty="0" smtClean="0">
              <a:latin typeface="Calibri" pitchFamily="34" charset="0"/>
              <a:cs typeface="Calibri" pitchFamily="34" charset="0"/>
            </a:rPr>
            <a:t> method is used to retrieve a part of a string, that is, substring from the given string. </a:t>
          </a:r>
          <a:endParaRPr lang="en-IN" sz="1600" kern="1200" dirty="0">
            <a:latin typeface="Calibri" pitchFamily="34" charset="0"/>
            <a:cs typeface="Calibri" pitchFamily="34" charset="0"/>
          </a:endParaRPr>
        </a:p>
        <a:p>
          <a:pPr marL="228600" lvl="1" indent="-22860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One can specify the start index and the end index for the substring. </a:t>
          </a:r>
          <a:endParaRPr lang="en-IN" sz="1600" kern="1200" dirty="0">
            <a:latin typeface="Calibri" pitchFamily="34" charset="0"/>
            <a:cs typeface="Calibri" pitchFamily="34" charset="0"/>
          </a:endParaRPr>
        </a:p>
        <a:p>
          <a:pPr marL="228600" lvl="1" indent="-22860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If end index is not specified, all characters from the start index to the end of the string will be returned. For example,</a:t>
          </a:r>
          <a:endParaRPr lang="en-IN" sz="1600" kern="1200" dirty="0">
            <a:latin typeface="Calibri" pitchFamily="34" charset="0"/>
            <a:cs typeface="Calibri" pitchFamily="34" charset="0"/>
          </a:endParaRPr>
        </a:p>
        <a:p>
          <a:pPr marL="457200" lvl="1" indent="-228600" algn="l" defTabSz="711200">
            <a:lnSpc>
              <a:spcPct val="90000"/>
            </a:lnSpc>
            <a:spcBef>
              <a:spcPct val="0"/>
            </a:spcBef>
            <a:spcAft>
              <a:spcPct val="15000"/>
            </a:spcAft>
            <a:buChar char="••"/>
          </a:pPr>
          <a:r>
            <a:rPr lang="en-US" sz="1600" kern="1200" dirty="0" smtClean="0">
              <a:latin typeface="Courier New" pitchFamily="49" charset="0"/>
              <a:cs typeface="Courier New" pitchFamily="49" charset="0"/>
            </a:rPr>
            <a:t>System.out.println(str.substring(2,5)); // output: ‘llo’</a:t>
          </a:r>
        </a:p>
      </dsp:txBody>
      <dsp:txXfrm>
        <a:off x="0" y="3913199"/>
        <a:ext cx="8686800" cy="1801800"/>
      </dsp:txXfrm>
    </dsp:sp>
    <dsp:sp modelId="{18897177-79B7-4417-A681-1C7E187C3B8F}">
      <dsp:nvSpPr>
        <dsp:cNvPr id="0" name=""/>
        <dsp:cNvSpPr/>
      </dsp:nvSpPr>
      <dsp:spPr>
        <a:xfrm>
          <a:off x="434340" y="3750030"/>
          <a:ext cx="6080760" cy="324720"/>
        </a:xfrm>
        <a:prstGeom prst="roundRect">
          <a:avLst/>
        </a:prstGeom>
        <a:solidFill>
          <a:schemeClr val="accent2">
            <a:hueOff val="4681519"/>
            <a:satOff val="-5839"/>
            <a:lumOff val="1373"/>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9838" tIns="0" rIns="229838" bIns="0" numCol="1" spcCol="1270" anchor="ctr" anchorCtr="0">
          <a:noAutofit/>
        </a:bodyPr>
        <a:lstStyle/>
        <a:p>
          <a:pPr lvl="0" algn="l" defTabSz="711200">
            <a:lnSpc>
              <a:spcPct val="90000"/>
            </a:lnSpc>
            <a:spcBef>
              <a:spcPct val="0"/>
            </a:spcBef>
            <a:spcAft>
              <a:spcPct val="35000"/>
            </a:spcAft>
          </a:pPr>
          <a:r>
            <a:rPr lang="en-US" sz="1600" b="0" kern="1200" dirty="0" smtClean="0">
              <a:latin typeface="Courier New" pitchFamily="49" charset="0"/>
              <a:cs typeface="Courier New" pitchFamily="49" charset="0"/>
            </a:rPr>
            <a:t>substring(</a:t>
          </a:r>
          <a:r>
            <a:rPr lang="en-US" sz="1600" b="0" kern="1200" dirty="0" err="1" smtClean="0">
              <a:latin typeface="Courier New" pitchFamily="49" charset="0"/>
              <a:cs typeface="Courier New" pitchFamily="49" charset="0"/>
            </a:rPr>
            <a:t>int</a:t>
          </a:r>
          <a:r>
            <a:rPr lang="en-US" sz="1600" b="0" kern="1200" dirty="0" smtClean="0">
              <a:latin typeface="Courier New" pitchFamily="49" charset="0"/>
              <a:cs typeface="Courier New" pitchFamily="49" charset="0"/>
            </a:rPr>
            <a:t> </a:t>
          </a:r>
          <a:r>
            <a:rPr lang="en-US" sz="1600" b="0" kern="1200" dirty="0" err="1" smtClean="0">
              <a:latin typeface="Courier New" pitchFamily="49" charset="0"/>
              <a:cs typeface="Courier New" pitchFamily="49" charset="0"/>
            </a:rPr>
            <a:t>beginIndex</a:t>
          </a:r>
          <a:r>
            <a:rPr lang="en-US" sz="1600" b="0" kern="1200" dirty="0" smtClean="0">
              <a:latin typeface="Courier New" pitchFamily="49" charset="0"/>
              <a:cs typeface="Courier New" pitchFamily="49" charset="0"/>
            </a:rPr>
            <a:t>, </a:t>
          </a:r>
          <a:r>
            <a:rPr lang="en-US" sz="1600" b="0" kern="1200" dirty="0" err="1" smtClean="0">
              <a:latin typeface="Courier New" pitchFamily="49" charset="0"/>
              <a:cs typeface="Courier New" pitchFamily="49" charset="0"/>
            </a:rPr>
            <a:t>int</a:t>
          </a:r>
          <a:r>
            <a:rPr lang="en-US" sz="1600" b="0" kern="1200" dirty="0" smtClean="0">
              <a:latin typeface="Courier New" pitchFamily="49" charset="0"/>
              <a:cs typeface="Courier New" pitchFamily="49" charset="0"/>
            </a:rPr>
            <a:t> </a:t>
          </a:r>
          <a:r>
            <a:rPr lang="en-US" sz="1600" b="0" kern="1200" dirty="0" err="1" smtClean="0">
              <a:latin typeface="Courier New" pitchFamily="49" charset="0"/>
              <a:cs typeface="Courier New" pitchFamily="49" charset="0"/>
            </a:rPr>
            <a:t>endIndex</a:t>
          </a:r>
          <a:r>
            <a:rPr lang="en-US" sz="1600" b="0" kern="1200" dirty="0" smtClean="0">
              <a:latin typeface="Courier New" pitchFamily="49" charset="0"/>
              <a:cs typeface="Courier New" pitchFamily="49" charset="0"/>
            </a:rPr>
            <a:t>)</a:t>
          </a:r>
          <a:endParaRPr lang="en-IN" sz="1600" b="0" kern="1200" dirty="0">
            <a:latin typeface="Courier New" pitchFamily="49" charset="0"/>
            <a:cs typeface="Courier New" pitchFamily="49" charset="0"/>
          </a:endParaRPr>
        </a:p>
      </dsp:txBody>
      <dsp:txXfrm>
        <a:off x="434340" y="3750030"/>
        <a:ext cx="6080760" cy="324720"/>
      </dsp:txXfrm>
    </dsp:sp>
  </dsp:spTree>
</dsp:drawing>
</file>

<file path=ppt/diagrams/drawing1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3794F34-CF38-4878-8BA7-B0E44BC4E8BE}">
      <dsp:nvSpPr>
        <dsp:cNvPr id="0" name=""/>
        <dsp:cNvSpPr/>
      </dsp:nvSpPr>
      <dsp:spPr>
        <a:xfrm>
          <a:off x="0" y="268029"/>
          <a:ext cx="8686800" cy="19278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74192" tIns="354076" rIns="674192" bIns="113792" numCol="1" spcCol="1270" anchor="t" anchorCtr="0">
          <a:noAutofit/>
        </a:bodyPr>
        <a:lstStyle/>
        <a:p>
          <a:pPr marL="228600" lvl="1" indent="-22860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The </a:t>
          </a:r>
          <a:r>
            <a:rPr lang="en-US" sz="1600" kern="1200" dirty="0" err="1" smtClean="0">
              <a:latin typeface="Courier New" pitchFamily="49" charset="0"/>
              <a:cs typeface="Courier New" pitchFamily="49" charset="0"/>
            </a:rPr>
            <a:t>toString</a:t>
          </a:r>
          <a:r>
            <a:rPr lang="en-US" sz="1600" kern="1200" dirty="0" smtClean="0">
              <a:latin typeface="Courier New" pitchFamily="49" charset="0"/>
              <a:cs typeface="Courier New" pitchFamily="49" charset="0"/>
            </a:rPr>
            <a:t>()</a:t>
          </a:r>
          <a:r>
            <a:rPr lang="en-US" sz="1600" kern="1200" dirty="0" smtClean="0">
              <a:latin typeface="Calibri" pitchFamily="34" charset="0"/>
              <a:cs typeface="Calibri" pitchFamily="34" charset="0"/>
            </a:rPr>
            <a:t> method is used to return a </a:t>
          </a:r>
          <a:r>
            <a:rPr lang="en-US" sz="1600" kern="1200" dirty="0" smtClean="0">
              <a:latin typeface="Courier New" pitchFamily="49" charset="0"/>
              <a:cs typeface="Courier New" pitchFamily="49" charset="0"/>
            </a:rPr>
            <a:t>String</a:t>
          </a:r>
          <a:r>
            <a:rPr lang="en-US" sz="1600" kern="1200" dirty="0" smtClean="0">
              <a:latin typeface="Calibri" pitchFamily="34" charset="0"/>
              <a:cs typeface="Calibri" pitchFamily="34" charset="0"/>
            </a:rPr>
            <a:t> object. </a:t>
          </a:r>
          <a:endParaRPr lang="en-IN" sz="1600" kern="1200" dirty="0">
            <a:latin typeface="Calibri" pitchFamily="34" charset="0"/>
            <a:cs typeface="Calibri" pitchFamily="34" charset="0"/>
          </a:endParaRPr>
        </a:p>
        <a:p>
          <a:pPr marL="228600" lvl="1" indent="-22860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It is used to convert values of other data types into strings. For example,</a:t>
          </a:r>
        </a:p>
        <a:p>
          <a:pPr marL="457200" lvl="1" indent="-165100" algn="l" defTabSz="711200">
            <a:lnSpc>
              <a:spcPct val="90000"/>
            </a:lnSpc>
            <a:spcBef>
              <a:spcPct val="0"/>
            </a:spcBef>
            <a:spcAft>
              <a:spcPct val="15000"/>
            </a:spcAft>
            <a:buChar char="••"/>
          </a:pPr>
          <a:r>
            <a:rPr lang="en-US" sz="1600" kern="1200" dirty="0" smtClean="0">
              <a:latin typeface="Courier New" pitchFamily="49" charset="0"/>
              <a:cs typeface="Courier New" pitchFamily="49" charset="0"/>
            </a:rPr>
            <a:t>Integer length = 5;</a:t>
          </a:r>
        </a:p>
        <a:p>
          <a:pPr marL="457200" lvl="1" indent="-165100" algn="l" defTabSz="711200">
            <a:lnSpc>
              <a:spcPct val="90000"/>
            </a:lnSpc>
            <a:spcBef>
              <a:spcPct val="0"/>
            </a:spcBef>
            <a:spcAft>
              <a:spcPct val="15000"/>
            </a:spcAft>
            <a:buChar char="••"/>
          </a:pPr>
          <a:r>
            <a:rPr lang="en-US" sz="1600" kern="1200" dirty="0" smtClean="0">
              <a:latin typeface="Courier New" pitchFamily="49" charset="0"/>
              <a:cs typeface="Courier New" pitchFamily="49" charset="0"/>
            </a:rPr>
            <a:t>System.out.println(length.toString()); // output: 5</a:t>
          </a:r>
        </a:p>
        <a:p>
          <a:pPr marL="228600" lvl="1" indent="-22860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Notice that the output is still 5. However, now it is represented as a string instead of an integer.</a:t>
          </a:r>
        </a:p>
      </dsp:txBody>
      <dsp:txXfrm>
        <a:off x="0" y="268029"/>
        <a:ext cx="8686800" cy="1927800"/>
      </dsp:txXfrm>
    </dsp:sp>
    <dsp:sp modelId="{944BAB04-7C51-4F32-B3D9-6B3BFE861060}">
      <dsp:nvSpPr>
        <dsp:cNvPr id="0" name=""/>
        <dsp:cNvSpPr/>
      </dsp:nvSpPr>
      <dsp:spPr>
        <a:xfrm>
          <a:off x="434340" y="41825"/>
          <a:ext cx="6132385" cy="477124"/>
        </a:xfrm>
        <a:prstGeom prst="roundRect">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9838" tIns="0" rIns="229838" bIns="0" numCol="1" spcCol="1270" anchor="ctr" anchorCtr="0">
          <a:noAutofit/>
        </a:bodyPr>
        <a:lstStyle/>
        <a:p>
          <a:pPr lvl="0" algn="l" defTabSz="711200">
            <a:lnSpc>
              <a:spcPct val="90000"/>
            </a:lnSpc>
            <a:spcBef>
              <a:spcPct val="0"/>
            </a:spcBef>
            <a:spcAft>
              <a:spcPct val="35000"/>
            </a:spcAft>
          </a:pPr>
          <a:r>
            <a:rPr lang="en-US" sz="1600" b="0" kern="1200" dirty="0" err="1" smtClean="0">
              <a:latin typeface="Courier New" pitchFamily="49" charset="0"/>
              <a:cs typeface="Courier New" pitchFamily="49" charset="0"/>
            </a:rPr>
            <a:t>toString</a:t>
          </a:r>
          <a:r>
            <a:rPr lang="en-US" sz="1600" b="0" kern="1200" dirty="0" smtClean="0">
              <a:latin typeface="Courier New" pitchFamily="49" charset="0"/>
              <a:cs typeface="Courier New" pitchFamily="49" charset="0"/>
            </a:rPr>
            <a:t>()</a:t>
          </a:r>
          <a:endParaRPr lang="en-IN" sz="1600" b="0" kern="1200" dirty="0">
            <a:latin typeface="Courier New" pitchFamily="49" charset="0"/>
            <a:cs typeface="Courier New" pitchFamily="49" charset="0"/>
          </a:endParaRPr>
        </a:p>
      </dsp:txBody>
      <dsp:txXfrm>
        <a:off x="434340" y="41825"/>
        <a:ext cx="6132385" cy="477124"/>
      </dsp:txXfrm>
    </dsp:sp>
    <dsp:sp modelId="{39D234A8-DE37-4524-8CE7-EAE12565AFB2}">
      <dsp:nvSpPr>
        <dsp:cNvPr id="0" name=""/>
        <dsp:cNvSpPr/>
      </dsp:nvSpPr>
      <dsp:spPr>
        <a:xfrm>
          <a:off x="0" y="2538549"/>
          <a:ext cx="8686800" cy="1686825"/>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74192" tIns="354076" rIns="674192" bIns="113792" numCol="1" spcCol="1270" anchor="t" anchorCtr="0">
          <a:noAutofit/>
        </a:bodyPr>
        <a:lstStyle/>
        <a:p>
          <a:pPr marL="228600" lvl="1" indent="-22860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The </a:t>
          </a:r>
          <a:r>
            <a:rPr lang="en-US" sz="1600" kern="1200" dirty="0" smtClean="0">
              <a:latin typeface="Courier New" pitchFamily="49" charset="0"/>
              <a:cs typeface="Courier New" pitchFamily="49" charset="0"/>
            </a:rPr>
            <a:t>trim()</a:t>
          </a:r>
          <a:r>
            <a:rPr lang="en-US" sz="1600" kern="1200" dirty="0" smtClean="0">
              <a:latin typeface="Calibri" pitchFamily="34" charset="0"/>
              <a:cs typeface="Calibri" pitchFamily="34" charset="0"/>
            </a:rPr>
            <a:t> method returns a new string by trimming the leading and trailing whitespace from the current string. For example,</a:t>
          </a:r>
          <a:endParaRPr lang="en-US" sz="1600" kern="1200" dirty="0">
            <a:latin typeface="Calibri" pitchFamily="34" charset="0"/>
            <a:cs typeface="Calibri" pitchFamily="34" charset="0"/>
          </a:endParaRPr>
        </a:p>
        <a:p>
          <a:pPr marL="457200" lvl="1" indent="-228600" algn="l" defTabSz="711200">
            <a:lnSpc>
              <a:spcPct val="90000"/>
            </a:lnSpc>
            <a:spcBef>
              <a:spcPct val="0"/>
            </a:spcBef>
            <a:spcAft>
              <a:spcPct val="15000"/>
            </a:spcAft>
            <a:buChar char="••"/>
          </a:pPr>
          <a:r>
            <a:rPr lang="en-US" sz="1600" kern="1200" dirty="0" smtClean="0">
              <a:latin typeface="Courier New" pitchFamily="49" charset="0"/>
              <a:cs typeface="Courier New" pitchFamily="49" charset="0"/>
            </a:rPr>
            <a:t>String str1 = ” Hello “;</a:t>
          </a:r>
        </a:p>
        <a:p>
          <a:pPr marL="457200" lvl="1" indent="-228600" algn="l" defTabSz="711200">
            <a:lnSpc>
              <a:spcPct val="90000"/>
            </a:lnSpc>
            <a:spcBef>
              <a:spcPct val="0"/>
            </a:spcBef>
            <a:spcAft>
              <a:spcPct val="15000"/>
            </a:spcAft>
            <a:buChar char="••"/>
          </a:pPr>
          <a:r>
            <a:rPr lang="en-US" sz="1600" kern="1200" dirty="0" smtClean="0">
              <a:latin typeface="Courier New" pitchFamily="49" charset="0"/>
              <a:cs typeface="Courier New" pitchFamily="49" charset="0"/>
            </a:rPr>
            <a:t>System.out.println(str1.trim()); // output: ‘Hello’</a:t>
          </a:r>
        </a:p>
        <a:p>
          <a:pPr marL="228600" lvl="1" indent="-22860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The </a:t>
          </a:r>
          <a:r>
            <a:rPr lang="en-US" sz="1600" kern="1200" dirty="0" smtClean="0">
              <a:latin typeface="Courier New" pitchFamily="49" charset="0"/>
              <a:cs typeface="Courier New" pitchFamily="49" charset="0"/>
            </a:rPr>
            <a:t>trim()</a:t>
          </a:r>
          <a:r>
            <a:rPr lang="en-US" sz="1600" kern="1200" dirty="0" smtClean="0">
              <a:latin typeface="Calibri" pitchFamily="34" charset="0"/>
              <a:cs typeface="Calibri" pitchFamily="34" charset="0"/>
            </a:rPr>
            <a:t> method will return ‘</a:t>
          </a:r>
          <a:r>
            <a:rPr lang="en-US" sz="1600" b="1" kern="1200" dirty="0" smtClean="0">
              <a:latin typeface="Courier New" pitchFamily="49" charset="0"/>
              <a:cs typeface="Courier New" pitchFamily="49" charset="0"/>
            </a:rPr>
            <a:t>Hello</a:t>
          </a:r>
          <a:r>
            <a:rPr lang="en-US" sz="1600" kern="1200" dirty="0" smtClean="0">
              <a:latin typeface="Calibri" pitchFamily="34" charset="0"/>
              <a:cs typeface="Calibri" pitchFamily="34" charset="0"/>
            </a:rPr>
            <a:t>’ after removing the spaces.</a:t>
          </a:r>
        </a:p>
      </dsp:txBody>
      <dsp:txXfrm>
        <a:off x="0" y="2538549"/>
        <a:ext cx="8686800" cy="1686825"/>
      </dsp:txXfrm>
    </dsp:sp>
    <dsp:sp modelId="{56FF71B0-D3D9-48FF-963F-D350396F8DF9}">
      <dsp:nvSpPr>
        <dsp:cNvPr id="0" name=""/>
        <dsp:cNvSpPr/>
      </dsp:nvSpPr>
      <dsp:spPr>
        <a:xfrm>
          <a:off x="434340" y="2287629"/>
          <a:ext cx="6080760" cy="501840"/>
        </a:xfrm>
        <a:prstGeom prst="roundRect">
          <a:avLst/>
        </a:prstGeom>
        <a:solidFill>
          <a:schemeClr val="accent2">
            <a:hueOff val="4681519"/>
            <a:satOff val="-5839"/>
            <a:lumOff val="1373"/>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9838" tIns="0" rIns="229838" bIns="0" numCol="1" spcCol="1270" anchor="ctr" anchorCtr="0">
          <a:noAutofit/>
        </a:bodyPr>
        <a:lstStyle/>
        <a:p>
          <a:pPr lvl="0" algn="l" defTabSz="711200">
            <a:lnSpc>
              <a:spcPct val="90000"/>
            </a:lnSpc>
            <a:spcBef>
              <a:spcPct val="0"/>
            </a:spcBef>
            <a:spcAft>
              <a:spcPct val="35000"/>
            </a:spcAft>
          </a:pPr>
          <a:r>
            <a:rPr lang="en-US" sz="1600" kern="1200" dirty="0" smtClean="0">
              <a:latin typeface="Courier New" pitchFamily="49" charset="0"/>
              <a:cs typeface="Courier New" pitchFamily="49" charset="0"/>
            </a:rPr>
            <a:t>trim()</a:t>
          </a:r>
          <a:endParaRPr lang="en-US" sz="1600" kern="1200" dirty="0">
            <a:latin typeface="Courier New" pitchFamily="49" charset="0"/>
            <a:cs typeface="Courier New" pitchFamily="49" charset="0"/>
          </a:endParaRPr>
        </a:p>
      </dsp:txBody>
      <dsp:txXfrm>
        <a:off x="434340" y="2287629"/>
        <a:ext cx="6080760" cy="501840"/>
      </dsp:txXfrm>
    </dsp:sp>
  </dsp:spTree>
</dsp:drawing>
</file>

<file path=ppt/diagrams/drawing1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3794F34-CF38-4878-8BA7-B0E44BC4E8BE}">
      <dsp:nvSpPr>
        <dsp:cNvPr id="0" name=""/>
        <dsp:cNvSpPr/>
      </dsp:nvSpPr>
      <dsp:spPr>
        <a:xfrm>
          <a:off x="0" y="282360"/>
          <a:ext cx="8229600" cy="35280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BAB04-7C51-4F32-B3D9-6B3BFE861060}">
      <dsp:nvSpPr>
        <dsp:cNvPr id="0" name=""/>
        <dsp:cNvSpPr/>
      </dsp:nvSpPr>
      <dsp:spPr>
        <a:xfrm>
          <a:off x="411480" y="75720"/>
          <a:ext cx="7486055" cy="41328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622300">
            <a:lnSpc>
              <a:spcPct val="90000"/>
            </a:lnSpc>
            <a:spcBef>
              <a:spcPct val="0"/>
            </a:spcBef>
            <a:spcAft>
              <a:spcPct val="35000"/>
            </a:spcAft>
          </a:pPr>
          <a:r>
            <a:rPr lang="en-US" sz="1400" b="0" kern="1200" dirty="0" err="1" smtClean="0">
              <a:latin typeface="Courier New" pitchFamily="49" charset="0"/>
              <a:cs typeface="Courier New" pitchFamily="49" charset="0"/>
            </a:rPr>
            <a:t>StringBuilder</a:t>
          </a:r>
          <a:r>
            <a:rPr lang="en-US" sz="1400" b="1" kern="1200" dirty="0" smtClean="0">
              <a:latin typeface="Calibri" pitchFamily="34" charset="0"/>
              <a:cs typeface="Calibri" pitchFamily="34" charset="0"/>
            </a:rPr>
            <a:t> objects are similar to </a:t>
          </a:r>
          <a:r>
            <a:rPr lang="en-US" sz="1400" b="0" kern="1200" dirty="0" smtClean="0">
              <a:latin typeface="Courier New" pitchFamily="49" charset="0"/>
              <a:cs typeface="Courier New" pitchFamily="49" charset="0"/>
            </a:rPr>
            <a:t>String</a:t>
          </a:r>
          <a:r>
            <a:rPr lang="en-US" sz="1400" b="1" kern="1200" dirty="0" smtClean="0">
              <a:latin typeface="Calibri" pitchFamily="34" charset="0"/>
              <a:cs typeface="Calibri" pitchFamily="34" charset="0"/>
            </a:rPr>
            <a:t> objects, except that they are mutable and flexible. </a:t>
          </a:r>
          <a:endParaRPr lang="en-IN" sz="1400" b="1" kern="1200" dirty="0">
            <a:latin typeface="Calibri" pitchFamily="34" charset="0"/>
            <a:cs typeface="Calibri" pitchFamily="34" charset="0"/>
          </a:endParaRPr>
        </a:p>
      </dsp:txBody>
      <dsp:txXfrm>
        <a:off x="411480" y="75720"/>
        <a:ext cx="7486055" cy="413280"/>
      </dsp:txXfrm>
    </dsp:sp>
    <dsp:sp modelId="{B6BC36D8-D5B0-4749-B56F-AC6C50C43627}">
      <dsp:nvSpPr>
        <dsp:cNvPr id="0" name=""/>
        <dsp:cNvSpPr/>
      </dsp:nvSpPr>
      <dsp:spPr>
        <a:xfrm>
          <a:off x="0" y="917400"/>
          <a:ext cx="8229600" cy="352800"/>
        </a:xfrm>
        <a:prstGeom prst="rect">
          <a:avLst/>
        </a:prstGeom>
        <a:solidFill>
          <a:schemeClr val="lt1">
            <a:alpha val="90000"/>
            <a:hueOff val="0"/>
            <a:satOff val="0"/>
            <a:lumOff val="0"/>
            <a:alphaOff val="0"/>
          </a:schemeClr>
        </a:solidFill>
        <a:ln w="25400" cap="flat" cmpd="sng" algn="ctr">
          <a:solidFill>
            <a:schemeClr val="accent4">
              <a:hueOff val="-558096"/>
              <a:satOff val="3362"/>
              <a:lumOff val="270"/>
              <a:alphaOff val="0"/>
            </a:schemeClr>
          </a:solidFill>
          <a:prstDash val="solid"/>
        </a:ln>
        <a:effectLst/>
      </dsp:spPr>
      <dsp:style>
        <a:lnRef idx="2">
          <a:scrgbClr r="0" g="0" b="0"/>
        </a:lnRef>
        <a:fillRef idx="1">
          <a:scrgbClr r="0" g="0" b="0"/>
        </a:fillRef>
        <a:effectRef idx="0">
          <a:scrgbClr r="0" g="0" b="0"/>
        </a:effectRef>
        <a:fontRef idx="minor"/>
      </dsp:style>
    </dsp:sp>
    <dsp:sp modelId="{0BC5C34C-6965-41B3-8AB2-EFFE6BA44191}">
      <dsp:nvSpPr>
        <dsp:cNvPr id="0" name=""/>
        <dsp:cNvSpPr/>
      </dsp:nvSpPr>
      <dsp:spPr>
        <a:xfrm>
          <a:off x="411480" y="710760"/>
          <a:ext cx="7486055" cy="413280"/>
        </a:xfrm>
        <a:prstGeom prst="roundRect">
          <a:avLst/>
        </a:prstGeom>
        <a:solidFill>
          <a:schemeClr val="accent4">
            <a:hueOff val="-558096"/>
            <a:satOff val="3362"/>
            <a:lumOff val="27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622300">
            <a:lnSpc>
              <a:spcPct val="90000"/>
            </a:lnSpc>
            <a:spcBef>
              <a:spcPct val="0"/>
            </a:spcBef>
            <a:spcAft>
              <a:spcPct val="35000"/>
            </a:spcAft>
          </a:pPr>
          <a:r>
            <a:rPr lang="en-US" sz="1400" b="1" kern="1200" dirty="0" smtClean="0">
              <a:latin typeface="Calibri" pitchFamily="34" charset="0"/>
              <a:cs typeface="Calibri" pitchFamily="34" charset="0"/>
            </a:rPr>
            <a:t>Internally, the system treats these objects as a variable-length array containing a sequence of characters. </a:t>
          </a:r>
          <a:endParaRPr lang="en-IN" sz="1400" b="1" kern="1200" dirty="0" smtClean="0">
            <a:latin typeface="Calibri" pitchFamily="34" charset="0"/>
            <a:cs typeface="Calibri" pitchFamily="34" charset="0"/>
          </a:endParaRPr>
        </a:p>
      </dsp:txBody>
      <dsp:txXfrm>
        <a:off x="411480" y="710760"/>
        <a:ext cx="7486055" cy="413280"/>
      </dsp:txXfrm>
    </dsp:sp>
    <dsp:sp modelId="{6C460B2E-B41F-4BE1-B515-98B1032B3945}">
      <dsp:nvSpPr>
        <dsp:cNvPr id="0" name=""/>
        <dsp:cNvSpPr/>
      </dsp:nvSpPr>
      <dsp:spPr>
        <a:xfrm>
          <a:off x="0" y="1552440"/>
          <a:ext cx="8229600" cy="352800"/>
        </a:xfrm>
        <a:prstGeom prst="rect">
          <a:avLst/>
        </a:prstGeom>
        <a:solidFill>
          <a:schemeClr val="lt1">
            <a:alpha val="90000"/>
            <a:hueOff val="0"/>
            <a:satOff val="0"/>
            <a:lumOff val="0"/>
            <a:alphaOff val="0"/>
          </a:schemeClr>
        </a:solidFill>
        <a:ln w="25400" cap="flat" cmpd="sng" algn="ctr">
          <a:solidFill>
            <a:schemeClr val="accent4">
              <a:hueOff val="-1116192"/>
              <a:satOff val="6725"/>
              <a:lumOff val="539"/>
              <a:alphaOff val="0"/>
            </a:schemeClr>
          </a:solidFill>
          <a:prstDash val="solid"/>
        </a:ln>
        <a:effectLst/>
      </dsp:spPr>
      <dsp:style>
        <a:lnRef idx="2">
          <a:scrgbClr r="0" g="0" b="0"/>
        </a:lnRef>
        <a:fillRef idx="1">
          <a:scrgbClr r="0" g="0" b="0"/>
        </a:fillRef>
        <a:effectRef idx="0">
          <a:scrgbClr r="0" g="0" b="0"/>
        </a:effectRef>
        <a:fontRef idx="minor"/>
      </dsp:style>
    </dsp:sp>
    <dsp:sp modelId="{DB92616B-573E-402D-8DA0-86C7108371DC}">
      <dsp:nvSpPr>
        <dsp:cNvPr id="0" name=""/>
        <dsp:cNvSpPr/>
      </dsp:nvSpPr>
      <dsp:spPr>
        <a:xfrm>
          <a:off x="411480" y="1345800"/>
          <a:ext cx="7437147" cy="413280"/>
        </a:xfrm>
        <a:prstGeom prst="roundRect">
          <a:avLst/>
        </a:prstGeom>
        <a:solidFill>
          <a:schemeClr val="accent4">
            <a:hueOff val="-1116192"/>
            <a:satOff val="6725"/>
            <a:lumOff val="53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622300">
            <a:lnSpc>
              <a:spcPct val="90000"/>
            </a:lnSpc>
            <a:spcBef>
              <a:spcPct val="0"/>
            </a:spcBef>
            <a:spcAft>
              <a:spcPct val="35000"/>
            </a:spcAft>
          </a:pPr>
          <a:r>
            <a:rPr lang="en-US" sz="1400" b="1" kern="1200" dirty="0" smtClean="0">
              <a:latin typeface="Calibri" pitchFamily="34" charset="0"/>
              <a:cs typeface="Calibri" pitchFamily="34" charset="0"/>
            </a:rPr>
            <a:t>The length and content of the sequence of characters can be changed through methods available in the </a:t>
          </a:r>
          <a:r>
            <a:rPr lang="en-US" sz="1400" b="0" kern="1200" dirty="0" err="1" smtClean="0">
              <a:latin typeface="Courier New" pitchFamily="49" charset="0"/>
              <a:cs typeface="Courier New" pitchFamily="49" charset="0"/>
            </a:rPr>
            <a:t>StringBuilder</a:t>
          </a:r>
          <a:r>
            <a:rPr lang="en-US" sz="1400" b="1" kern="1200" dirty="0" smtClean="0">
              <a:latin typeface="Calibri" pitchFamily="34" charset="0"/>
              <a:cs typeface="Calibri" pitchFamily="34" charset="0"/>
            </a:rPr>
            <a:t> class. </a:t>
          </a:r>
          <a:endParaRPr lang="en-IN" sz="1400" b="1" kern="1200" dirty="0" smtClean="0">
            <a:latin typeface="Calibri" pitchFamily="34" charset="0"/>
            <a:cs typeface="Calibri" pitchFamily="34" charset="0"/>
          </a:endParaRPr>
        </a:p>
      </dsp:txBody>
      <dsp:txXfrm>
        <a:off x="411480" y="1345800"/>
        <a:ext cx="7437147" cy="413280"/>
      </dsp:txXfrm>
    </dsp:sp>
    <dsp:sp modelId="{DD042242-238F-4E32-8D4E-C4192F8A9F0B}">
      <dsp:nvSpPr>
        <dsp:cNvPr id="0" name=""/>
        <dsp:cNvSpPr/>
      </dsp:nvSpPr>
      <dsp:spPr>
        <a:xfrm>
          <a:off x="0" y="2187480"/>
          <a:ext cx="8229600" cy="352800"/>
        </a:xfrm>
        <a:prstGeom prst="rect">
          <a:avLst/>
        </a:prstGeom>
        <a:solidFill>
          <a:schemeClr val="lt1">
            <a:alpha val="90000"/>
            <a:hueOff val="0"/>
            <a:satOff val="0"/>
            <a:lumOff val="0"/>
            <a:alphaOff val="0"/>
          </a:schemeClr>
        </a:solidFill>
        <a:ln w="25400" cap="flat" cmpd="sng" algn="ctr">
          <a:solidFill>
            <a:schemeClr val="accent4">
              <a:hueOff val="-1674289"/>
              <a:satOff val="10087"/>
              <a:lumOff val="809"/>
              <a:alphaOff val="0"/>
            </a:schemeClr>
          </a:solidFill>
          <a:prstDash val="solid"/>
        </a:ln>
        <a:effectLst/>
      </dsp:spPr>
      <dsp:style>
        <a:lnRef idx="2">
          <a:scrgbClr r="0" g="0" b="0"/>
        </a:lnRef>
        <a:fillRef idx="1">
          <a:scrgbClr r="0" g="0" b="0"/>
        </a:fillRef>
        <a:effectRef idx="0">
          <a:scrgbClr r="0" g="0" b="0"/>
        </a:effectRef>
        <a:fontRef idx="minor"/>
      </dsp:style>
    </dsp:sp>
    <dsp:sp modelId="{FD1A25B7-8790-4764-8CEA-2354BABEF059}">
      <dsp:nvSpPr>
        <dsp:cNvPr id="0" name=""/>
        <dsp:cNvSpPr/>
      </dsp:nvSpPr>
      <dsp:spPr>
        <a:xfrm>
          <a:off x="411480" y="1980840"/>
          <a:ext cx="7437147" cy="413280"/>
        </a:xfrm>
        <a:prstGeom prst="roundRect">
          <a:avLst/>
        </a:prstGeom>
        <a:solidFill>
          <a:schemeClr val="accent4">
            <a:hueOff val="-1674289"/>
            <a:satOff val="10087"/>
            <a:lumOff val="80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622300">
            <a:lnSpc>
              <a:spcPct val="90000"/>
            </a:lnSpc>
            <a:spcBef>
              <a:spcPct val="0"/>
            </a:spcBef>
            <a:spcAft>
              <a:spcPct val="35000"/>
            </a:spcAft>
          </a:pPr>
          <a:r>
            <a:rPr lang="en-US" sz="1400" b="1" kern="1200" dirty="0" smtClean="0">
              <a:latin typeface="Calibri" pitchFamily="34" charset="0"/>
              <a:cs typeface="Calibri" pitchFamily="34" charset="0"/>
            </a:rPr>
            <a:t>For concatenating a large number of strings, using a </a:t>
          </a:r>
          <a:r>
            <a:rPr lang="en-US" sz="1400" b="0" kern="1200" dirty="0" err="1" smtClean="0">
              <a:latin typeface="Courier New" pitchFamily="49" charset="0"/>
              <a:cs typeface="Courier New" pitchFamily="49" charset="0"/>
            </a:rPr>
            <a:t>StringBuilder</a:t>
          </a:r>
          <a:r>
            <a:rPr lang="en-US" sz="1400" b="1" kern="1200" dirty="0" smtClean="0">
              <a:latin typeface="Calibri" pitchFamily="34" charset="0"/>
              <a:cs typeface="Calibri" pitchFamily="34" charset="0"/>
            </a:rPr>
            <a:t> object is more efficient.</a:t>
          </a:r>
          <a:endParaRPr lang="en-IN" sz="1400" b="1" kern="1200" dirty="0" smtClean="0">
            <a:latin typeface="Calibri" pitchFamily="34" charset="0"/>
            <a:cs typeface="Calibri" pitchFamily="34" charset="0"/>
          </a:endParaRPr>
        </a:p>
      </dsp:txBody>
      <dsp:txXfrm>
        <a:off x="411480" y="1980840"/>
        <a:ext cx="7437147" cy="413280"/>
      </dsp:txXfrm>
    </dsp:sp>
    <dsp:sp modelId="{05BB580B-4C2B-45AB-B4B7-B915CC849745}">
      <dsp:nvSpPr>
        <dsp:cNvPr id="0" name=""/>
        <dsp:cNvSpPr/>
      </dsp:nvSpPr>
      <dsp:spPr>
        <a:xfrm>
          <a:off x="0" y="2822520"/>
          <a:ext cx="8229600" cy="352800"/>
        </a:xfrm>
        <a:prstGeom prst="rect">
          <a:avLst/>
        </a:prstGeom>
        <a:solidFill>
          <a:schemeClr val="lt1">
            <a:alpha val="90000"/>
            <a:hueOff val="0"/>
            <a:satOff val="0"/>
            <a:lumOff val="0"/>
            <a:alphaOff val="0"/>
          </a:schemeClr>
        </a:solidFill>
        <a:ln w="25400" cap="flat" cmpd="sng" algn="ctr">
          <a:solidFill>
            <a:schemeClr val="accent4">
              <a:hueOff val="-2232385"/>
              <a:satOff val="13449"/>
              <a:lumOff val="1078"/>
              <a:alphaOff val="0"/>
            </a:schemeClr>
          </a:solidFill>
          <a:prstDash val="solid"/>
        </a:ln>
        <a:effectLst/>
      </dsp:spPr>
      <dsp:style>
        <a:lnRef idx="2">
          <a:scrgbClr r="0" g="0" b="0"/>
        </a:lnRef>
        <a:fillRef idx="1">
          <a:scrgbClr r="0" g="0" b="0"/>
        </a:fillRef>
        <a:effectRef idx="0">
          <a:scrgbClr r="0" g="0" b="0"/>
        </a:effectRef>
        <a:fontRef idx="minor"/>
      </dsp:style>
    </dsp:sp>
    <dsp:sp modelId="{02EDC5DB-D559-4FAB-83D6-E1DCCEB577D6}">
      <dsp:nvSpPr>
        <dsp:cNvPr id="0" name=""/>
        <dsp:cNvSpPr/>
      </dsp:nvSpPr>
      <dsp:spPr>
        <a:xfrm>
          <a:off x="411480" y="2615880"/>
          <a:ext cx="7437147" cy="413280"/>
        </a:xfrm>
        <a:prstGeom prst="roundRect">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622300">
            <a:lnSpc>
              <a:spcPct val="90000"/>
            </a:lnSpc>
            <a:spcBef>
              <a:spcPct val="0"/>
            </a:spcBef>
            <a:spcAft>
              <a:spcPct val="35000"/>
            </a:spcAft>
          </a:pPr>
          <a:r>
            <a:rPr lang="en-US" sz="1400" b="1" kern="1200" dirty="0" smtClean="0">
              <a:latin typeface="Calibri" pitchFamily="34" charset="0"/>
              <a:cs typeface="Calibri" pitchFamily="34" charset="0"/>
            </a:rPr>
            <a:t>The </a:t>
          </a:r>
          <a:r>
            <a:rPr lang="en-US" sz="1400" b="0" kern="1200" dirty="0" err="1" smtClean="0">
              <a:latin typeface="Courier New" pitchFamily="49" charset="0"/>
              <a:cs typeface="Courier New" pitchFamily="49" charset="0"/>
            </a:rPr>
            <a:t>StringBuilder</a:t>
          </a:r>
          <a:r>
            <a:rPr lang="en-US" sz="1400" b="1" kern="1200" dirty="0" smtClean="0">
              <a:latin typeface="Calibri" pitchFamily="34" charset="0"/>
              <a:cs typeface="Calibri" pitchFamily="34" charset="0"/>
            </a:rPr>
            <a:t> class also provides a </a:t>
          </a:r>
          <a:r>
            <a:rPr lang="en-US" sz="1400" b="0" kern="1200" dirty="0" smtClean="0">
              <a:latin typeface="Courier New" pitchFamily="49" charset="0"/>
              <a:cs typeface="Courier New" pitchFamily="49" charset="0"/>
            </a:rPr>
            <a:t>length()</a:t>
          </a:r>
          <a:r>
            <a:rPr lang="en-US" sz="1400" b="1" kern="1200" dirty="0" smtClean="0">
              <a:latin typeface="Calibri" pitchFamily="34" charset="0"/>
              <a:cs typeface="Calibri" pitchFamily="34" charset="0"/>
            </a:rPr>
            <a:t> method that returns the length of the character sequence in the class.</a:t>
          </a:r>
          <a:endParaRPr lang="en-IN" sz="1400" b="1" kern="1200" dirty="0" smtClean="0">
            <a:latin typeface="Calibri" pitchFamily="34" charset="0"/>
            <a:cs typeface="Calibri" pitchFamily="34" charset="0"/>
          </a:endParaRPr>
        </a:p>
      </dsp:txBody>
      <dsp:txXfrm>
        <a:off x="411480" y="2615880"/>
        <a:ext cx="7437147" cy="413280"/>
      </dsp:txXfrm>
    </dsp:sp>
    <dsp:sp modelId="{58BFB9C7-8D07-4077-AAA4-3D674AFA94F5}">
      <dsp:nvSpPr>
        <dsp:cNvPr id="0" name=""/>
        <dsp:cNvSpPr/>
      </dsp:nvSpPr>
      <dsp:spPr>
        <a:xfrm>
          <a:off x="0" y="3457560"/>
          <a:ext cx="8229600" cy="352800"/>
        </a:xfrm>
        <a:prstGeom prst="rect">
          <a:avLst/>
        </a:prstGeom>
        <a:solidFill>
          <a:schemeClr val="lt1">
            <a:alpha val="90000"/>
            <a:hueOff val="0"/>
            <a:satOff val="0"/>
            <a:lumOff val="0"/>
            <a:alphaOff val="0"/>
          </a:schemeClr>
        </a:solidFill>
        <a:ln w="25400" cap="flat" cmpd="sng" algn="ctr">
          <a:solidFill>
            <a:schemeClr val="accent4">
              <a:hueOff val="-2790481"/>
              <a:satOff val="16812"/>
              <a:lumOff val="1348"/>
              <a:alphaOff val="0"/>
            </a:schemeClr>
          </a:solidFill>
          <a:prstDash val="solid"/>
        </a:ln>
        <a:effectLst/>
      </dsp:spPr>
      <dsp:style>
        <a:lnRef idx="2">
          <a:scrgbClr r="0" g="0" b="0"/>
        </a:lnRef>
        <a:fillRef idx="1">
          <a:scrgbClr r="0" g="0" b="0"/>
        </a:fillRef>
        <a:effectRef idx="0">
          <a:scrgbClr r="0" g="0" b="0"/>
        </a:effectRef>
        <a:fontRef idx="minor"/>
      </dsp:style>
    </dsp:sp>
    <dsp:sp modelId="{719755D8-768C-43E8-84CA-082F1C2367C8}">
      <dsp:nvSpPr>
        <dsp:cNvPr id="0" name=""/>
        <dsp:cNvSpPr/>
      </dsp:nvSpPr>
      <dsp:spPr>
        <a:xfrm>
          <a:off x="411480" y="3250920"/>
          <a:ext cx="7437147" cy="413280"/>
        </a:xfrm>
        <a:prstGeom prst="roundRect">
          <a:avLst/>
        </a:prstGeom>
        <a:solidFill>
          <a:schemeClr val="accent4">
            <a:hueOff val="-2790481"/>
            <a:satOff val="16812"/>
            <a:lumOff val="134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622300">
            <a:lnSpc>
              <a:spcPct val="90000"/>
            </a:lnSpc>
            <a:spcBef>
              <a:spcPct val="0"/>
            </a:spcBef>
            <a:spcAft>
              <a:spcPct val="35000"/>
            </a:spcAft>
          </a:pPr>
          <a:r>
            <a:rPr lang="en-US" sz="1400" b="1" kern="1200" dirty="0" smtClean="0">
              <a:latin typeface="Calibri" pitchFamily="34" charset="0"/>
              <a:cs typeface="Calibri" pitchFamily="34" charset="0"/>
            </a:rPr>
            <a:t>Unlike strings a </a:t>
          </a:r>
          <a:r>
            <a:rPr lang="en-US" sz="1400" b="0" kern="1200" dirty="0" err="1" smtClean="0">
              <a:latin typeface="Courier New" pitchFamily="49" charset="0"/>
              <a:cs typeface="Courier New" pitchFamily="49" charset="0"/>
            </a:rPr>
            <a:t>StringBuilder</a:t>
          </a:r>
          <a:r>
            <a:rPr lang="en-US" sz="1400" b="1" kern="1200" dirty="0" smtClean="0">
              <a:latin typeface="Calibri" pitchFamily="34" charset="0"/>
              <a:cs typeface="Calibri" pitchFamily="34" charset="0"/>
            </a:rPr>
            <a:t> object also has a property </a:t>
          </a:r>
          <a:r>
            <a:rPr lang="en-US" sz="1400" b="0" kern="1200" dirty="0" smtClean="0">
              <a:latin typeface="Courier New" pitchFamily="49" charset="0"/>
              <a:cs typeface="Courier New" pitchFamily="49" charset="0"/>
            </a:rPr>
            <a:t>capacity</a:t>
          </a:r>
          <a:r>
            <a:rPr lang="en-US" sz="1400" b="1" kern="1200" dirty="0" smtClean="0">
              <a:latin typeface="Calibri" pitchFamily="34" charset="0"/>
              <a:cs typeface="Calibri" pitchFamily="34" charset="0"/>
            </a:rPr>
            <a:t> that specifies the number of character spaces that have been allocated. </a:t>
          </a:r>
          <a:endParaRPr lang="en-IN" sz="1400" b="1" kern="1200" dirty="0" smtClean="0">
            <a:latin typeface="Calibri" pitchFamily="34" charset="0"/>
            <a:cs typeface="Calibri" pitchFamily="34" charset="0"/>
          </a:endParaRPr>
        </a:p>
      </dsp:txBody>
      <dsp:txXfrm>
        <a:off x="411480" y="3250920"/>
        <a:ext cx="7437147" cy="413280"/>
      </dsp:txXfrm>
    </dsp:sp>
    <dsp:sp modelId="{7DABA4C8-1322-4B16-8019-EAFAE45F1A90}">
      <dsp:nvSpPr>
        <dsp:cNvPr id="0" name=""/>
        <dsp:cNvSpPr/>
      </dsp:nvSpPr>
      <dsp:spPr>
        <a:xfrm>
          <a:off x="0" y="4092600"/>
          <a:ext cx="8229600" cy="352800"/>
        </a:xfrm>
        <a:prstGeom prst="rect">
          <a:avLst/>
        </a:prstGeom>
        <a:solidFill>
          <a:schemeClr val="lt1">
            <a:alpha val="90000"/>
            <a:hueOff val="0"/>
            <a:satOff val="0"/>
            <a:lumOff val="0"/>
            <a:alphaOff val="0"/>
          </a:schemeClr>
        </a:solidFill>
        <a:ln w="25400" cap="flat" cmpd="sng" algn="ctr">
          <a:solidFill>
            <a:schemeClr val="accent4">
              <a:hueOff val="-3348577"/>
              <a:satOff val="20174"/>
              <a:lumOff val="1617"/>
              <a:alphaOff val="0"/>
            </a:schemeClr>
          </a:solidFill>
          <a:prstDash val="solid"/>
        </a:ln>
        <a:effectLst/>
      </dsp:spPr>
      <dsp:style>
        <a:lnRef idx="2">
          <a:scrgbClr r="0" g="0" b="0"/>
        </a:lnRef>
        <a:fillRef idx="1">
          <a:scrgbClr r="0" g="0" b="0"/>
        </a:fillRef>
        <a:effectRef idx="0">
          <a:scrgbClr r="0" g="0" b="0"/>
        </a:effectRef>
        <a:fontRef idx="minor"/>
      </dsp:style>
    </dsp:sp>
    <dsp:sp modelId="{DE9C1865-848B-4FB9-9293-29AF1E8AAB9B}">
      <dsp:nvSpPr>
        <dsp:cNvPr id="0" name=""/>
        <dsp:cNvSpPr/>
      </dsp:nvSpPr>
      <dsp:spPr>
        <a:xfrm>
          <a:off x="411480" y="3885960"/>
          <a:ext cx="7437089" cy="413280"/>
        </a:xfrm>
        <a:prstGeom prst="roundRect">
          <a:avLst/>
        </a:prstGeom>
        <a:solidFill>
          <a:schemeClr val="accent4">
            <a:hueOff val="-3348577"/>
            <a:satOff val="20174"/>
            <a:lumOff val="161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622300">
            <a:lnSpc>
              <a:spcPct val="90000"/>
            </a:lnSpc>
            <a:spcBef>
              <a:spcPct val="0"/>
            </a:spcBef>
            <a:spcAft>
              <a:spcPct val="35000"/>
            </a:spcAft>
          </a:pPr>
          <a:r>
            <a:rPr lang="en-US" sz="1400" b="1" kern="1200" dirty="0" smtClean="0">
              <a:latin typeface="Calibri" pitchFamily="34" charset="0"/>
              <a:cs typeface="Calibri" pitchFamily="34" charset="0"/>
            </a:rPr>
            <a:t>The capacity is returned by the </a:t>
          </a:r>
          <a:r>
            <a:rPr lang="en-US" sz="1400" b="0" kern="1200" dirty="0" smtClean="0">
              <a:latin typeface="Courier New" pitchFamily="49" charset="0"/>
              <a:cs typeface="Courier New" pitchFamily="49" charset="0"/>
            </a:rPr>
            <a:t>capacity()</a:t>
          </a:r>
          <a:r>
            <a:rPr lang="en-US" sz="1400" b="1" kern="1200" dirty="0" smtClean="0">
              <a:latin typeface="Calibri" pitchFamily="34" charset="0"/>
              <a:cs typeface="Calibri" pitchFamily="34" charset="0"/>
            </a:rPr>
            <a:t> method and is always greater than or equal to the length.</a:t>
          </a:r>
          <a:endParaRPr lang="en-IN" sz="1400" b="1" kern="1200" dirty="0" smtClean="0">
            <a:latin typeface="Calibri" pitchFamily="34" charset="0"/>
            <a:cs typeface="Calibri" pitchFamily="34" charset="0"/>
          </a:endParaRPr>
        </a:p>
      </dsp:txBody>
      <dsp:txXfrm>
        <a:off x="411480" y="3885960"/>
        <a:ext cx="7437089" cy="413280"/>
      </dsp:txXfrm>
    </dsp:sp>
    <dsp:sp modelId="{70D84D8F-9750-4B1A-B58D-57B0EEE34FC1}">
      <dsp:nvSpPr>
        <dsp:cNvPr id="0" name=""/>
        <dsp:cNvSpPr/>
      </dsp:nvSpPr>
      <dsp:spPr>
        <a:xfrm>
          <a:off x="0" y="4727640"/>
          <a:ext cx="8229600" cy="352800"/>
        </a:xfrm>
        <a:prstGeom prst="rect">
          <a:avLst/>
        </a:prstGeom>
        <a:solidFill>
          <a:schemeClr val="lt1">
            <a:alpha val="90000"/>
            <a:hueOff val="0"/>
            <a:satOff val="0"/>
            <a:lumOff val="0"/>
            <a:alphaOff val="0"/>
          </a:schemeClr>
        </a:solidFill>
        <a:ln w="25400" cap="flat" cmpd="sng" algn="ctr">
          <a:solidFill>
            <a:schemeClr val="accent4">
              <a:hueOff val="-3906673"/>
              <a:satOff val="23537"/>
              <a:lumOff val="1887"/>
              <a:alphaOff val="0"/>
            </a:schemeClr>
          </a:solidFill>
          <a:prstDash val="solid"/>
        </a:ln>
        <a:effectLst/>
      </dsp:spPr>
      <dsp:style>
        <a:lnRef idx="2">
          <a:scrgbClr r="0" g="0" b="0"/>
        </a:lnRef>
        <a:fillRef idx="1">
          <a:scrgbClr r="0" g="0" b="0"/>
        </a:fillRef>
        <a:effectRef idx="0">
          <a:scrgbClr r="0" g="0" b="0"/>
        </a:effectRef>
        <a:fontRef idx="minor"/>
      </dsp:style>
    </dsp:sp>
    <dsp:sp modelId="{6C5C6B15-61BE-429E-836F-363C7C223207}">
      <dsp:nvSpPr>
        <dsp:cNvPr id="0" name=""/>
        <dsp:cNvSpPr/>
      </dsp:nvSpPr>
      <dsp:spPr>
        <a:xfrm>
          <a:off x="411480" y="4521000"/>
          <a:ext cx="7437147" cy="413280"/>
        </a:xfrm>
        <a:prstGeom prst="roundRect">
          <a:avLst/>
        </a:prstGeom>
        <a:solidFill>
          <a:schemeClr val="accent4">
            <a:hueOff val="-3906673"/>
            <a:satOff val="23537"/>
            <a:lumOff val="188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622300">
            <a:lnSpc>
              <a:spcPct val="90000"/>
            </a:lnSpc>
            <a:spcBef>
              <a:spcPct val="0"/>
            </a:spcBef>
            <a:spcAft>
              <a:spcPct val="35000"/>
            </a:spcAft>
          </a:pPr>
          <a:r>
            <a:rPr lang="en-US" sz="1400" b="1" kern="1200" dirty="0" smtClean="0">
              <a:latin typeface="Calibri" pitchFamily="34" charset="0"/>
              <a:cs typeface="Calibri" pitchFamily="34" charset="0"/>
            </a:rPr>
            <a:t>The capacity will automatically expand to accommodate the new strings when added to the string builder.</a:t>
          </a:r>
          <a:endParaRPr lang="en-IN" sz="1400" b="1" kern="1200" dirty="0" smtClean="0">
            <a:latin typeface="Calibri" pitchFamily="34" charset="0"/>
            <a:cs typeface="Calibri" pitchFamily="34" charset="0"/>
          </a:endParaRPr>
        </a:p>
      </dsp:txBody>
      <dsp:txXfrm>
        <a:off x="411480" y="4521000"/>
        <a:ext cx="7437147" cy="413280"/>
      </dsp:txXfrm>
    </dsp:sp>
    <dsp:sp modelId="{5FD285ED-2800-4FA0-9CCB-66FF52ACAA93}">
      <dsp:nvSpPr>
        <dsp:cNvPr id="0" name=""/>
        <dsp:cNvSpPr/>
      </dsp:nvSpPr>
      <dsp:spPr>
        <a:xfrm>
          <a:off x="0" y="5362679"/>
          <a:ext cx="8229600" cy="352800"/>
        </a:xfrm>
        <a:prstGeom prst="rect">
          <a:avLst/>
        </a:prstGeom>
        <a:solidFill>
          <a:schemeClr val="lt1">
            <a:alpha val="90000"/>
            <a:hueOff val="0"/>
            <a:satOff val="0"/>
            <a:lumOff val="0"/>
            <a:alphaOff val="0"/>
          </a:scheme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sp>
    <dsp:sp modelId="{73E00266-A7CB-4A7C-B80E-76FFA3E80667}">
      <dsp:nvSpPr>
        <dsp:cNvPr id="0" name=""/>
        <dsp:cNvSpPr/>
      </dsp:nvSpPr>
      <dsp:spPr>
        <a:xfrm>
          <a:off x="411480" y="5156040"/>
          <a:ext cx="7437147" cy="413280"/>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622300">
            <a:lnSpc>
              <a:spcPct val="90000"/>
            </a:lnSpc>
            <a:spcBef>
              <a:spcPct val="0"/>
            </a:spcBef>
            <a:spcAft>
              <a:spcPct val="35000"/>
            </a:spcAft>
          </a:pPr>
          <a:r>
            <a:rPr lang="en-US" sz="1400" b="0" kern="1200" dirty="0" err="1" smtClean="0">
              <a:latin typeface="Courier New" pitchFamily="49" charset="0"/>
              <a:cs typeface="Courier New" pitchFamily="49" charset="0"/>
            </a:rPr>
            <a:t>StringBuilder</a:t>
          </a:r>
          <a:r>
            <a:rPr lang="en-US" sz="1400" b="0" kern="1200" dirty="0" smtClean="0">
              <a:latin typeface="Calibri" pitchFamily="34" charset="0"/>
              <a:cs typeface="Calibri" pitchFamily="34" charset="0"/>
            </a:rPr>
            <a:t> </a:t>
          </a:r>
          <a:r>
            <a:rPr lang="en-US" sz="1400" b="1" kern="1200" dirty="0" smtClean="0">
              <a:latin typeface="Calibri" pitchFamily="34" charset="0"/>
              <a:cs typeface="Calibri" pitchFamily="34" charset="0"/>
            </a:rPr>
            <a:t>object allows insertion of characters and strings as well as appending characters and strings at the end.</a:t>
          </a:r>
          <a:endParaRPr lang="en-IN" sz="1400" b="1" kern="1200" dirty="0" smtClean="0">
            <a:latin typeface="Calibri" pitchFamily="34" charset="0"/>
            <a:cs typeface="Calibri" pitchFamily="34" charset="0"/>
          </a:endParaRPr>
        </a:p>
      </dsp:txBody>
      <dsp:txXfrm>
        <a:off x="411480" y="5156040"/>
        <a:ext cx="7437147" cy="413280"/>
      </dsp:txXfrm>
    </dsp:sp>
  </dsp:spTree>
</dsp:drawing>
</file>

<file path=ppt/diagrams/drawing1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DE197F9-191F-4FFD-9084-02FCDD6FE11D}">
      <dsp:nvSpPr>
        <dsp:cNvPr id="0" name=""/>
        <dsp:cNvSpPr/>
      </dsp:nvSpPr>
      <dsp:spPr>
        <a:xfrm rot="5400000">
          <a:off x="4991057" y="-2038901"/>
          <a:ext cx="1198364" cy="5580296"/>
        </a:xfrm>
        <a:prstGeom prst="round2Same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Default constructor that provides space for 16 characters.</a:t>
          </a:r>
          <a:endParaRPr lang="en-US" sz="1800" kern="1200" dirty="0">
            <a:latin typeface="Calibri" pitchFamily="34" charset="0"/>
            <a:cs typeface="Calibri" pitchFamily="34" charset="0"/>
          </a:endParaRPr>
        </a:p>
      </dsp:txBody>
      <dsp:txXfrm rot="5400000">
        <a:off x="4991057" y="-2038901"/>
        <a:ext cx="1198364" cy="5580296"/>
      </dsp:txXfrm>
    </dsp:sp>
    <dsp:sp modelId="{1CAAB716-9E7C-44C5-8AF3-C948481480E7}">
      <dsp:nvSpPr>
        <dsp:cNvPr id="0" name=""/>
        <dsp:cNvSpPr/>
      </dsp:nvSpPr>
      <dsp:spPr>
        <a:xfrm>
          <a:off x="1611" y="2269"/>
          <a:ext cx="2798480" cy="1497955"/>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en-US" sz="1800" kern="1200" dirty="0" err="1" smtClean="0">
              <a:latin typeface="Courier New" pitchFamily="49" charset="0"/>
              <a:cs typeface="Courier New" pitchFamily="49" charset="0"/>
            </a:rPr>
            <a:t>StringBuilder</a:t>
          </a:r>
          <a:r>
            <a:rPr lang="en-US" sz="1800" kern="1200" dirty="0" smtClean="0">
              <a:latin typeface="Courier New" pitchFamily="49" charset="0"/>
              <a:cs typeface="Courier New" pitchFamily="49" charset="0"/>
            </a:rPr>
            <a:t>() </a:t>
          </a:r>
          <a:endParaRPr lang="en-US" sz="1800" kern="1200" dirty="0">
            <a:latin typeface="Courier New" pitchFamily="49" charset="0"/>
            <a:cs typeface="Courier New" pitchFamily="49" charset="0"/>
          </a:endParaRPr>
        </a:p>
      </dsp:txBody>
      <dsp:txXfrm>
        <a:off x="1611" y="2269"/>
        <a:ext cx="2798480" cy="1497955"/>
      </dsp:txXfrm>
    </dsp:sp>
    <dsp:sp modelId="{3B4B3536-D219-444B-9FB0-7D422A19A823}">
      <dsp:nvSpPr>
        <dsp:cNvPr id="0" name=""/>
        <dsp:cNvSpPr/>
      </dsp:nvSpPr>
      <dsp:spPr>
        <a:xfrm rot="5400000">
          <a:off x="4991057" y="-466048"/>
          <a:ext cx="1198364" cy="5580296"/>
        </a:xfrm>
        <a:prstGeom prst="round2Same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Constructs an object without any characters in it.</a:t>
          </a:r>
          <a:endParaRPr lang="en-US" sz="1800" kern="1200" dirty="0">
            <a:latin typeface="Calibri" pitchFamily="34" charset="0"/>
            <a:cs typeface="Calibri" pitchFamily="34" charset="0"/>
          </a:endParaRPr>
        </a:p>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However, it reserves space for the number of characters specified in the argument, capacity.</a:t>
          </a:r>
          <a:endParaRPr lang="en-US" sz="1800" kern="1200" dirty="0">
            <a:latin typeface="Calibri" pitchFamily="34" charset="0"/>
            <a:cs typeface="Calibri" pitchFamily="34" charset="0"/>
          </a:endParaRPr>
        </a:p>
      </dsp:txBody>
      <dsp:txXfrm rot="5400000">
        <a:off x="4991057" y="-466048"/>
        <a:ext cx="1198364" cy="5580296"/>
      </dsp:txXfrm>
    </dsp:sp>
    <dsp:sp modelId="{F249D11C-F64E-4946-8BA6-B0600FAAD3DC}">
      <dsp:nvSpPr>
        <dsp:cNvPr id="0" name=""/>
        <dsp:cNvSpPr/>
      </dsp:nvSpPr>
      <dsp:spPr>
        <a:xfrm>
          <a:off x="1611" y="1575122"/>
          <a:ext cx="2798480" cy="1497955"/>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en-US" sz="1800" kern="1200" dirty="0" err="1" smtClean="0">
              <a:latin typeface="Courier New" pitchFamily="49" charset="0"/>
              <a:cs typeface="Courier New" pitchFamily="49" charset="0"/>
            </a:rPr>
            <a:t>StringBuilder</a:t>
          </a:r>
          <a:r>
            <a:rPr lang="en-US" sz="1800" kern="1200" dirty="0" smtClean="0">
              <a:latin typeface="Courier New" pitchFamily="49" charset="0"/>
              <a:cs typeface="Courier New" pitchFamily="49" charset="0"/>
            </a:rPr>
            <a:t>(</a:t>
          </a:r>
          <a:r>
            <a:rPr lang="en-US" sz="1800" kern="1200" dirty="0" err="1" smtClean="0">
              <a:latin typeface="Courier New" pitchFamily="49" charset="0"/>
              <a:cs typeface="Courier New" pitchFamily="49" charset="0"/>
            </a:rPr>
            <a:t>int</a:t>
          </a:r>
          <a:r>
            <a:rPr lang="en-US" sz="1800" kern="1200" dirty="0" smtClean="0">
              <a:latin typeface="Courier New" pitchFamily="49" charset="0"/>
              <a:cs typeface="Courier New" pitchFamily="49" charset="0"/>
            </a:rPr>
            <a:t> capacity)</a:t>
          </a:r>
          <a:endParaRPr lang="en-US" sz="1800" kern="1200" dirty="0">
            <a:latin typeface="Courier New" pitchFamily="49" charset="0"/>
            <a:cs typeface="Courier New" pitchFamily="49" charset="0"/>
          </a:endParaRPr>
        </a:p>
      </dsp:txBody>
      <dsp:txXfrm>
        <a:off x="1611" y="1575122"/>
        <a:ext cx="2798480" cy="1497955"/>
      </dsp:txXfrm>
    </dsp:sp>
    <dsp:sp modelId="{087902A3-1D68-44FD-A51E-A62B4480DB01}">
      <dsp:nvSpPr>
        <dsp:cNvPr id="0" name=""/>
        <dsp:cNvSpPr/>
      </dsp:nvSpPr>
      <dsp:spPr>
        <a:xfrm rot="5400000">
          <a:off x="4991057" y="1106804"/>
          <a:ext cx="1198364" cy="5580296"/>
        </a:xfrm>
        <a:prstGeom prst="round2SameRect">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Constructs an object that is initialized with the contents of the specified string, str.</a:t>
          </a:r>
          <a:endParaRPr lang="en-US" sz="1800" kern="1200" dirty="0">
            <a:latin typeface="Calibri" pitchFamily="34" charset="0"/>
            <a:cs typeface="Calibri" pitchFamily="34" charset="0"/>
          </a:endParaRPr>
        </a:p>
      </dsp:txBody>
      <dsp:txXfrm rot="5400000">
        <a:off x="4991057" y="1106804"/>
        <a:ext cx="1198364" cy="5580296"/>
      </dsp:txXfrm>
    </dsp:sp>
    <dsp:sp modelId="{0E16B8A3-3C42-4A15-9961-FF48F41E870A}">
      <dsp:nvSpPr>
        <dsp:cNvPr id="0" name=""/>
        <dsp:cNvSpPr/>
      </dsp:nvSpPr>
      <dsp:spPr>
        <a:xfrm>
          <a:off x="1611" y="3147975"/>
          <a:ext cx="2798480" cy="1497955"/>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en-US" sz="1800" kern="1200" dirty="0" err="1" smtClean="0">
              <a:latin typeface="Courier New" pitchFamily="49" charset="0"/>
              <a:cs typeface="Courier New" pitchFamily="49" charset="0"/>
            </a:rPr>
            <a:t>StringBuilder</a:t>
          </a:r>
          <a:endParaRPr lang="en-US" sz="1800" kern="1200" dirty="0" smtClean="0">
            <a:latin typeface="Courier New" pitchFamily="49" charset="0"/>
            <a:cs typeface="Courier New" pitchFamily="49" charset="0"/>
          </a:endParaRPr>
        </a:p>
        <a:p>
          <a:pPr lvl="0" algn="ctr" defTabSz="800100">
            <a:lnSpc>
              <a:spcPct val="90000"/>
            </a:lnSpc>
            <a:spcBef>
              <a:spcPct val="0"/>
            </a:spcBef>
            <a:spcAft>
              <a:spcPct val="35000"/>
            </a:spcAft>
          </a:pPr>
          <a:r>
            <a:rPr lang="en-US" sz="1800" kern="1200" dirty="0" smtClean="0">
              <a:latin typeface="Courier New" pitchFamily="49" charset="0"/>
              <a:cs typeface="Courier New" pitchFamily="49" charset="0"/>
            </a:rPr>
            <a:t>(String </a:t>
          </a:r>
          <a:r>
            <a:rPr lang="en-US" sz="1800" kern="1200" dirty="0" err="1" smtClean="0">
              <a:latin typeface="Courier New" pitchFamily="49" charset="0"/>
              <a:cs typeface="Courier New" pitchFamily="49" charset="0"/>
            </a:rPr>
            <a:t>str</a:t>
          </a:r>
          <a:r>
            <a:rPr lang="en-US" sz="1800" kern="1200" dirty="0" smtClean="0">
              <a:latin typeface="Courier New" pitchFamily="49" charset="0"/>
              <a:cs typeface="Courier New" pitchFamily="49" charset="0"/>
            </a:rPr>
            <a:t>)</a:t>
          </a:r>
          <a:endParaRPr lang="en-US" sz="1800" kern="1200" dirty="0">
            <a:latin typeface="Courier New" pitchFamily="49" charset="0"/>
            <a:cs typeface="Courier New" pitchFamily="49" charset="0"/>
          </a:endParaRPr>
        </a:p>
      </dsp:txBody>
      <dsp:txXfrm>
        <a:off x="1611" y="3147975"/>
        <a:ext cx="2798480" cy="1497955"/>
      </dsp:txXfrm>
    </dsp:sp>
  </dsp:spTree>
</dsp:drawing>
</file>

<file path=ppt/diagrams/drawing1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3794F34-CF38-4878-8BA7-B0E44BC4E8BE}">
      <dsp:nvSpPr>
        <dsp:cNvPr id="0" name=""/>
        <dsp:cNvSpPr/>
      </dsp:nvSpPr>
      <dsp:spPr>
        <a:xfrm>
          <a:off x="0" y="179849"/>
          <a:ext cx="8229600" cy="44604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38708" tIns="249936" rIns="638708" bIns="113792" numCol="1" spcCol="1270" anchor="t" anchorCtr="0">
          <a:noAutofit/>
        </a:bodyPr>
        <a:lstStyle/>
        <a:p>
          <a:pPr marL="228600" lvl="1" indent="-22860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The </a:t>
          </a:r>
          <a:r>
            <a:rPr lang="en-US" sz="1600" kern="1200" dirty="0" smtClean="0">
              <a:latin typeface="Courier New" pitchFamily="49" charset="0"/>
              <a:cs typeface="Courier New" pitchFamily="49" charset="0"/>
            </a:rPr>
            <a:t>append()</a:t>
          </a:r>
          <a:r>
            <a:rPr lang="en-US" sz="1600" kern="1200" dirty="0" smtClean="0">
              <a:latin typeface="Calibri" pitchFamily="34" charset="0"/>
              <a:cs typeface="Calibri" pitchFamily="34" charset="0"/>
            </a:rPr>
            <a:t> method is used to append values at the end of the </a:t>
          </a:r>
          <a:r>
            <a:rPr lang="en-US" sz="1600" kern="1200" dirty="0" err="1" smtClean="0">
              <a:latin typeface="Courier New" pitchFamily="49" charset="0"/>
              <a:cs typeface="Courier New" pitchFamily="49" charset="0"/>
            </a:rPr>
            <a:t>StringBuilder</a:t>
          </a:r>
          <a:r>
            <a:rPr lang="en-US" sz="1600" kern="1200" dirty="0" smtClean="0">
              <a:latin typeface="Calibri" pitchFamily="34" charset="0"/>
              <a:cs typeface="Calibri" pitchFamily="34" charset="0"/>
            </a:rPr>
            <a:t> object. </a:t>
          </a:r>
          <a:endParaRPr lang="en-IN" sz="1600" kern="1200" dirty="0">
            <a:latin typeface="Calibri" pitchFamily="34" charset="0"/>
            <a:cs typeface="Calibri" pitchFamily="34" charset="0"/>
          </a:endParaRPr>
        </a:p>
        <a:p>
          <a:pPr marL="228600" lvl="1" indent="-228600" algn="l" defTabSz="711200">
            <a:lnSpc>
              <a:spcPct val="90000"/>
            </a:lnSpc>
            <a:spcBef>
              <a:spcPct val="0"/>
            </a:spcBef>
            <a:spcAft>
              <a:spcPct val="15000"/>
            </a:spcAft>
            <a:buChar char="••"/>
          </a:pPr>
          <a:endParaRPr lang="en-IN" sz="1600" kern="1200" dirty="0">
            <a:latin typeface="Calibri" pitchFamily="34" charset="0"/>
            <a:cs typeface="Calibri" pitchFamily="34" charset="0"/>
          </a:endParaRPr>
        </a:p>
        <a:p>
          <a:pPr marL="228600" lvl="1" indent="-22860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This method accepts different types of arguments, including </a:t>
          </a:r>
          <a:r>
            <a:rPr lang="en-US" sz="1600" kern="1200" dirty="0" smtClean="0">
              <a:latin typeface="Courier New" pitchFamily="49" charset="0"/>
              <a:cs typeface="Courier New" pitchFamily="49" charset="0"/>
            </a:rPr>
            <a:t>char</a:t>
          </a:r>
          <a:r>
            <a:rPr lang="en-US" sz="1600" kern="1200" dirty="0" smtClean="0">
              <a:latin typeface="Calibri" pitchFamily="34" charset="0"/>
              <a:cs typeface="Calibri" pitchFamily="34" charset="0"/>
            </a:rPr>
            <a:t>, </a:t>
          </a:r>
          <a:r>
            <a:rPr lang="en-US" sz="1600" kern="1200" dirty="0" err="1" smtClean="0">
              <a:latin typeface="Courier New" pitchFamily="49" charset="0"/>
              <a:cs typeface="Courier New" pitchFamily="49" charset="0"/>
            </a:rPr>
            <a:t>int</a:t>
          </a:r>
          <a:r>
            <a:rPr lang="en-US" sz="1600" kern="1200" dirty="0" smtClean="0">
              <a:latin typeface="Calibri" pitchFamily="34" charset="0"/>
              <a:cs typeface="Calibri" pitchFamily="34" charset="0"/>
            </a:rPr>
            <a:t>, </a:t>
          </a:r>
          <a:r>
            <a:rPr lang="en-US" sz="1600" kern="1200" dirty="0" smtClean="0">
              <a:latin typeface="Courier New" pitchFamily="49" charset="0"/>
              <a:cs typeface="Courier New" pitchFamily="49" charset="0"/>
            </a:rPr>
            <a:t>float</a:t>
          </a:r>
          <a:r>
            <a:rPr lang="en-US" sz="1600" kern="1200" dirty="0" smtClean="0">
              <a:latin typeface="Calibri" pitchFamily="34" charset="0"/>
              <a:cs typeface="Calibri" pitchFamily="34" charset="0"/>
            </a:rPr>
            <a:t>, </a:t>
          </a:r>
          <a:r>
            <a:rPr lang="en-US" sz="1600" kern="1200" dirty="0" smtClean="0">
              <a:latin typeface="Courier New" pitchFamily="49" charset="0"/>
              <a:cs typeface="Courier New" pitchFamily="49" charset="0"/>
            </a:rPr>
            <a:t>double</a:t>
          </a:r>
          <a:r>
            <a:rPr lang="en-US" sz="1600" kern="1200" dirty="0" smtClean="0">
              <a:latin typeface="Calibri" pitchFamily="34" charset="0"/>
              <a:cs typeface="Calibri" pitchFamily="34" charset="0"/>
            </a:rPr>
            <a:t>, </a:t>
          </a:r>
          <a:r>
            <a:rPr lang="en-US" sz="1600" kern="1200" dirty="0" err="1" smtClean="0">
              <a:latin typeface="Courier New" pitchFamily="49" charset="0"/>
              <a:cs typeface="Courier New" pitchFamily="49" charset="0"/>
            </a:rPr>
            <a:t>boolean</a:t>
          </a:r>
          <a:r>
            <a:rPr lang="en-US" sz="1600" kern="1200" dirty="0" smtClean="0">
              <a:latin typeface="Calibri" pitchFamily="34" charset="0"/>
              <a:cs typeface="Calibri" pitchFamily="34" charset="0"/>
            </a:rPr>
            <a:t>, and so on, but the most common argument is of type </a:t>
          </a:r>
          <a:r>
            <a:rPr lang="en-US" sz="1600" kern="1200" dirty="0" smtClean="0">
              <a:latin typeface="Courier New" pitchFamily="49" charset="0"/>
              <a:cs typeface="Courier New" pitchFamily="49" charset="0"/>
            </a:rPr>
            <a:t>String</a:t>
          </a:r>
          <a:r>
            <a:rPr lang="en-US" sz="1600" kern="1200" dirty="0" smtClean="0">
              <a:latin typeface="Calibri" pitchFamily="34" charset="0"/>
              <a:cs typeface="Calibri" pitchFamily="34" charset="0"/>
            </a:rPr>
            <a:t>.</a:t>
          </a:r>
          <a:endParaRPr lang="en-IN" sz="1600" kern="1200" dirty="0">
            <a:latin typeface="Calibri" pitchFamily="34" charset="0"/>
            <a:cs typeface="Calibri" pitchFamily="34" charset="0"/>
          </a:endParaRPr>
        </a:p>
        <a:p>
          <a:pPr marL="228600" lvl="1" indent="-228600" algn="l" defTabSz="711200">
            <a:lnSpc>
              <a:spcPct val="90000"/>
            </a:lnSpc>
            <a:spcBef>
              <a:spcPct val="0"/>
            </a:spcBef>
            <a:spcAft>
              <a:spcPct val="15000"/>
            </a:spcAft>
            <a:buChar char="••"/>
          </a:pPr>
          <a:endParaRPr lang="en-IN" sz="1600" kern="1200" dirty="0">
            <a:latin typeface="Calibri" pitchFamily="34" charset="0"/>
            <a:cs typeface="Calibri" pitchFamily="34" charset="0"/>
          </a:endParaRPr>
        </a:p>
        <a:p>
          <a:pPr marL="228600" lvl="1" indent="-22860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For each </a:t>
          </a:r>
          <a:r>
            <a:rPr lang="en-US" sz="1600" kern="1200" dirty="0" smtClean="0">
              <a:latin typeface="Courier New" pitchFamily="49" charset="0"/>
              <a:cs typeface="Courier New" pitchFamily="49" charset="0"/>
            </a:rPr>
            <a:t>append()</a:t>
          </a:r>
          <a:r>
            <a:rPr lang="en-US" sz="1600" kern="1200" dirty="0" smtClean="0">
              <a:latin typeface="Calibri" pitchFamily="34" charset="0"/>
              <a:cs typeface="Calibri" pitchFamily="34" charset="0"/>
            </a:rPr>
            <a:t> method, </a:t>
          </a:r>
          <a:r>
            <a:rPr lang="en-US" sz="1600" kern="1200" dirty="0" smtClean="0">
              <a:latin typeface="Courier New" pitchFamily="49" charset="0"/>
              <a:cs typeface="Courier New" pitchFamily="49" charset="0"/>
            </a:rPr>
            <a:t>String.valueOf()</a:t>
          </a:r>
          <a:r>
            <a:rPr lang="en-US" sz="1600" kern="1200" dirty="0" smtClean="0">
              <a:latin typeface="Calibri" pitchFamily="34" charset="0"/>
              <a:cs typeface="Calibri" pitchFamily="34" charset="0"/>
            </a:rPr>
            <a:t> method is invoked to convert the parameter into a corresponding string representation value and then the new string is appended to the </a:t>
          </a:r>
          <a:r>
            <a:rPr lang="en-US" sz="1600" kern="1200" dirty="0" err="1" smtClean="0">
              <a:latin typeface="Courier New" pitchFamily="49" charset="0"/>
              <a:cs typeface="Courier New" pitchFamily="49" charset="0"/>
            </a:rPr>
            <a:t>StringBuilder</a:t>
          </a:r>
          <a:r>
            <a:rPr lang="en-US" sz="1600" kern="1200" dirty="0" smtClean="0">
              <a:latin typeface="Calibri" pitchFamily="34" charset="0"/>
              <a:cs typeface="Calibri" pitchFamily="34" charset="0"/>
            </a:rPr>
            <a:t> object.</a:t>
          </a:r>
        </a:p>
        <a:p>
          <a:pPr marL="114300" lvl="1" indent="-114300" algn="l" defTabSz="711200">
            <a:lnSpc>
              <a:spcPct val="90000"/>
            </a:lnSpc>
            <a:spcBef>
              <a:spcPct val="0"/>
            </a:spcBef>
            <a:spcAft>
              <a:spcPct val="15000"/>
            </a:spcAft>
            <a:buChar char="••"/>
          </a:pPr>
          <a:endParaRPr lang="en-US" sz="1600" kern="1200" dirty="0" smtClean="0">
            <a:latin typeface="Calibri" pitchFamily="34" charset="0"/>
            <a:cs typeface="Calibri" pitchFamily="34" charset="0"/>
          </a:endParaRPr>
        </a:p>
        <a:p>
          <a:pPr marL="228600" lvl="1" indent="-22860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For example,</a:t>
          </a:r>
        </a:p>
        <a:p>
          <a:pPr marL="457200" lvl="1" indent="-228600" algn="l" defTabSz="711200">
            <a:lnSpc>
              <a:spcPct val="90000"/>
            </a:lnSpc>
            <a:spcBef>
              <a:spcPct val="0"/>
            </a:spcBef>
            <a:spcAft>
              <a:spcPct val="15000"/>
            </a:spcAft>
            <a:buChar char="••"/>
          </a:pPr>
          <a:r>
            <a:rPr lang="en-US" sz="1600" kern="1200" dirty="0" smtClean="0">
              <a:latin typeface="Courier New" pitchFamily="49" charset="0"/>
              <a:cs typeface="Courier New" pitchFamily="49" charset="0"/>
            </a:rPr>
            <a:t>StringBuilder str = new StringBuilder(“JAVA ”);</a:t>
          </a:r>
        </a:p>
        <a:p>
          <a:pPr marL="457200" lvl="1" indent="-228600" algn="l" defTabSz="711200">
            <a:lnSpc>
              <a:spcPct val="90000"/>
            </a:lnSpc>
            <a:spcBef>
              <a:spcPct val="0"/>
            </a:spcBef>
            <a:spcAft>
              <a:spcPct val="15000"/>
            </a:spcAft>
            <a:buChar char="••"/>
          </a:pPr>
          <a:r>
            <a:rPr lang="en-US" sz="1600" kern="1200" dirty="0" smtClean="0">
              <a:latin typeface="Courier New" pitchFamily="49" charset="0"/>
              <a:cs typeface="Courier New" pitchFamily="49" charset="0"/>
            </a:rPr>
            <a:t>System.out.println(str.append(“SE ”); </a:t>
          </a:r>
          <a:br>
            <a:rPr lang="en-US" sz="1600" kern="1200" dirty="0" smtClean="0">
              <a:latin typeface="Courier New" pitchFamily="49" charset="0"/>
              <a:cs typeface="Courier New" pitchFamily="49" charset="0"/>
            </a:rPr>
          </a:br>
          <a:r>
            <a:rPr lang="en-US" sz="1600" kern="1200" dirty="0" smtClean="0">
              <a:latin typeface="Courier New" pitchFamily="49" charset="0"/>
              <a:cs typeface="Courier New" pitchFamily="49" charset="0"/>
            </a:rPr>
            <a:t> // output: JAVA SE</a:t>
          </a:r>
        </a:p>
        <a:p>
          <a:pPr marL="457200" lvl="1" indent="-228600" algn="l" defTabSz="711200">
            <a:lnSpc>
              <a:spcPct val="90000"/>
            </a:lnSpc>
            <a:spcBef>
              <a:spcPct val="0"/>
            </a:spcBef>
            <a:spcAft>
              <a:spcPct val="15000"/>
            </a:spcAft>
            <a:buChar char="••"/>
          </a:pPr>
          <a:r>
            <a:rPr lang="en-US" sz="1600" kern="1200" dirty="0" smtClean="0">
              <a:latin typeface="Courier New" pitchFamily="49" charset="0"/>
              <a:cs typeface="Courier New" pitchFamily="49" charset="0"/>
            </a:rPr>
            <a:t>System.out.println(str.append(7); // output: JAVA SE 7</a:t>
          </a:r>
        </a:p>
      </dsp:txBody>
      <dsp:txXfrm>
        <a:off x="0" y="179849"/>
        <a:ext cx="8229600" cy="4460400"/>
      </dsp:txXfrm>
    </dsp:sp>
    <dsp:sp modelId="{944BAB04-7C51-4F32-B3D9-6B3BFE861060}">
      <dsp:nvSpPr>
        <dsp:cNvPr id="0" name=""/>
        <dsp:cNvSpPr/>
      </dsp:nvSpPr>
      <dsp:spPr>
        <a:xfrm>
          <a:off x="411480" y="14063"/>
          <a:ext cx="5809628" cy="336793"/>
        </a:xfrm>
        <a:prstGeom prst="roundRect">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711200">
            <a:lnSpc>
              <a:spcPct val="90000"/>
            </a:lnSpc>
            <a:spcBef>
              <a:spcPct val="0"/>
            </a:spcBef>
            <a:spcAft>
              <a:spcPct val="35000"/>
            </a:spcAft>
          </a:pPr>
          <a:r>
            <a:rPr lang="en-US" sz="1600" b="0" kern="1200" dirty="0" smtClean="0">
              <a:latin typeface="Courier New" pitchFamily="49" charset="0"/>
              <a:cs typeface="Courier New" pitchFamily="49" charset="0"/>
            </a:rPr>
            <a:t>append()</a:t>
          </a:r>
          <a:endParaRPr lang="en-IN" sz="1600" b="0" kern="1200" dirty="0">
            <a:latin typeface="Courier New" pitchFamily="49" charset="0"/>
            <a:cs typeface="Courier New" pitchFamily="49" charset="0"/>
          </a:endParaRPr>
        </a:p>
      </dsp:txBody>
      <dsp:txXfrm>
        <a:off x="411480" y="14063"/>
        <a:ext cx="5809628" cy="336793"/>
      </dsp:txXfrm>
    </dsp:sp>
  </dsp:spTree>
</dsp:drawing>
</file>

<file path=ppt/diagrams/drawing1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3794F34-CF38-4878-8BA7-B0E44BC4E8BE}">
      <dsp:nvSpPr>
        <dsp:cNvPr id="0" name=""/>
        <dsp:cNvSpPr/>
      </dsp:nvSpPr>
      <dsp:spPr>
        <a:xfrm>
          <a:off x="0" y="213000"/>
          <a:ext cx="8229600" cy="44352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38708" tIns="333248" rIns="638708" bIns="113792" numCol="1" spcCol="1270" anchor="t" anchorCtr="0">
          <a:noAutofit/>
        </a:bodyPr>
        <a:lstStyle/>
        <a:p>
          <a:pPr marL="228600" lvl="1" indent="-22860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The </a:t>
          </a:r>
          <a:r>
            <a:rPr lang="en-US" sz="1600" kern="1200" dirty="0" smtClean="0">
              <a:latin typeface="Courier New" pitchFamily="49" charset="0"/>
              <a:cs typeface="Courier New" pitchFamily="49" charset="0"/>
            </a:rPr>
            <a:t>insert()</a:t>
          </a:r>
          <a:r>
            <a:rPr lang="en-US" sz="1600" kern="1200" dirty="0" smtClean="0">
              <a:latin typeface="Calibri" pitchFamily="34" charset="0"/>
              <a:cs typeface="Calibri" pitchFamily="34" charset="0"/>
            </a:rPr>
            <a:t> method is used to insert one string into another. </a:t>
          </a:r>
        </a:p>
        <a:p>
          <a:pPr marL="228600" lvl="1" indent="-228600" algn="l" defTabSz="711200">
            <a:lnSpc>
              <a:spcPct val="90000"/>
            </a:lnSpc>
            <a:spcBef>
              <a:spcPct val="0"/>
            </a:spcBef>
            <a:spcAft>
              <a:spcPct val="15000"/>
            </a:spcAft>
            <a:buChar char="••"/>
          </a:pPr>
          <a:endParaRPr lang="en-US" sz="1600" kern="1200" dirty="0" smtClean="0">
            <a:latin typeface="Calibri" pitchFamily="34" charset="0"/>
            <a:cs typeface="Calibri" pitchFamily="34" charset="0"/>
          </a:endParaRPr>
        </a:p>
        <a:p>
          <a:pPr marL="228600" lvl="1" indent="-22860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It calls the </a:t>
          </a:r>
          <a:r>
            <a:rPr lang="en-US" sz="1600" kern="1200" dirty="0" err="1" smtClean="0">
              <a:latin typeface="Courier New" pitchFamily="49" charset="0"/>
              <a:cs typeface="Courier New" pitchFamily="49" charset="0"/>
            </a:rPr>
            <a:t>String.valueOf</a:t>
          </a:r>
          <a:r>
            <a:rPr lang="en-US" sz="1600" kern="1200" dirty="0" smtClean="0">
              <a:latin typeface="Courier New" pitchFamily="49" charset="0"/>
              <a:cs typeface="Courier New" pitchFamily="49" charset="0"/>
            </a:rPr>
            <a:t>()</a:t>
          </a:r>
          <a:r>
            <a:rPr lang="en-US" sz="1600" kern="1200" dirty="0" smtClean="0">
              <a:latin typeface="Calibri" pitchFamily="34" charset="0"/>
              <a:cs typeface="Calibri" pitchFamily="34" charset="0"/>
            </a:rPr>
            <a:t> method to obtain the string representation of the value. </a:t>
          </a:r>
        </a:p>
        <a:p>
          <a:pPr marL="228600" lvl="1" indent="-228600" algn="l" defTabSz="711200">
            <a:lnSpc>
              <a:spcPct val="90000"/>
            </a:lnSpc>
            <a:spcBef>
              <a:spcPct val="0"/>
            </a:spcBef>
            <a:spcAft>
              <a:spcPct val="15000"/>
            </a:spcAft>
            <a:buChar char="••"/>
          </a:pPr>
          <a:endParaRPr lang="en-US" sz="1600" kern="1200" dirty="0" smtClean="0">
            <a:latin typeface="Calibri" pitchFamily="34" charset="0"/>
            <a:cs typeface="Calibri" pitchFamily="34" charset="0"/>
          </a:endParaRPr>
        </a:p>
        <a:p>
          <a:pPr marL="228600" lvl="1" indent="-22860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The new string is inserted into the invoking </a:t>
          </a:r>
          <a:r>
            <a:rPr lang="en-US" sz="1600" kern="1200" dirty="0" err="1" smtClean="0">
              <a:latin typeface="Courier New" pitchFamily="49" charset="0"/>
              <a:cs typeface="Courier New" pitchFamily="49" charset="0"/>
            </a:rPr>
            <a:t>StringBuilder</a:t>
          </a:r>
          <a:r>
            <a:rPr lang="en-US" sz="1600" kern="1200" dirty="0" smtClean="0">
              <a:latin typeface="Calibri" pitchFamily="34" charset="0"/>
              <a:cs typeface="Calibri" pitchFamily="34" charset="0"/>
            </a:rPr>
            <a:t> object. </a:t>
          </a:r>
        </a:p>
        <a:p>
          <a:pPr marL="228600" lvl="1" indent="-228600" algn="l" defTabSz="711200">
            <a:lnSpc>
              <a:spcPct val="90000"/>
            </a:lnSpc>
            <a:spcBef>
              <a:spcPct val="0"/>
            </a:spcBef>
            <a:spcAft>
              <a:spcPct val="15000"/>
            </a:spcAft>
            <a:buChar char="••"/>
          </a:pPr>
          <a:endParaRPr lang="en-US" sz="1600" kern="1200" dirty="0" smtClean="0">
            <a:latin typeface="Calibri" pitchFamily="34" charset="0"/>
            <a:cs typeface="Calibri" pitchFamily="34" charset="0"/>
          </a:endParaRPr>
        </a:p>
        <a:p>
          <a:pPr marL="228600" lvl="1" indent="-22860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The </a:t>
          </a:r>
          <a:r>
            <a:rPr lang="en-US" sz="1600" kern="1200" dirty="0" smtClean="0">
              <a:latin typeface="Courier New" pitchFamily="49" charset="0"/>
              <a:cs typeface="Courier New" pitchFamily="49" charset="0"/>
            </a:rPr>
            <a:t>insert()</a:t>
          </a:r>
          <a:r>
            <a:rPr lang="en-US" sz="1600" kern="1200" dirty="0" smtClean="0">
              <a:latin typeface="Calibri" pitchFamily="34" charset="0"/>
              <a:cs typeface="Calibri" pitchFamily="34" charset="0"/>
            </a:rPr>
            <a:t> method has several versions as follows:</a:t>
          </a:r>
        </a:p>
        <a:p>
          <a:pPr marL="457200" lvl="1" indent="-228600" algn="l" defTabSz="711200">
            <a:lnSpc>
              <a:spcPct val="90000"/>
            </a:lnSpc>
            <a:spcBef>
              <a:spcPct val="0"/>
            </a:spcBef>
            <a:spcAft>
              <a:spcPct val="15000"/>
            </a:spcAft>
            <a:buChar char="••"/>
          </a:pPr>
          <a:r>
            <a:rPr lang="en-US" sz="1600" kern="1200" dirty="0" err="1" smtClean="0">
              <a:latin typeface="Courier New" pitchFamily="49" charset="0"/>
              <a:cs typeface="Courier New" pitchFamily="49" charset="0"/>
            </a:rPr>
            <a:t>StringBuilder</a:t>
          </a:r>
          <a:r>
            <a:rPr lang="en-US" sz="1600" kern="1200" dirty="0" smtClean="0">
              <a:latin typeface="Courier New" pitchFamily="49" charset="0"/>
              <a:cs typeface="Courier New" pitchFamily="49" charset="0"/>
            </a:rPr>
            <a:t> insert(</a:t>
          </a:r>
          <a:r>
            <a:rPr lang="en-US" sz="1600" kern="1200" dirty="0" err="1" smtClean="0">
              <a:latin typeface="Courier New" pitchFamily="49" charset="0"/>
              <a:cs typeface="Courier New" pitchFamily="49" charset="0"/>
            </a:rPr>
            <a:t>int</a:t>
          </a:r>
          <a:r>
            <a:rPr lang="en-US" sz="1600" kern="1200" dirty="0" smtClean="0">
              <a:latin typeface="Courier New" pitchFamily="49" charset="0"/>
              <a:cs typeface="Courier New" pitchFamily="49" charset="0"/>
            </a:rPr>
            <a:t> </a:t>
          </a:r>
          <a:r>
            <a:rPr lang="en-US" sz="1600" kern="1200" dirty="0" err="1" smtClean="0">
              <a:latin typeface="Courier New" pitchFamily="49" charset="0"/>
              <a:cs typeface="Courier New" pitchFamily="49" charset="0"/>
            </a:rPr>
            <a:t>insertPosition</a:t>
          </a:r>
          <a:r>
            <a:rPr lang="en-US" sz="1600" kern="1200" dirty="0" smtClean="0">
              <a:latin typeface="Courier New" pitchFamily="49" charset="0"/>
              <a:cs typeface="Courier New" pitchFamily="49" charset="0"/>
            </a:rPr>
            <a:t>, String </a:t>
          </a:r>
          <a:r>
            <a:rPr lang="en-US" sz="1600" kern="1200" dirty="0" err="1" smtClean="0">
              <a:latin typeface="Courier New" pitchFamily="49" charset="0"/>
              <a:cs typeface="Courier New" pitchFamily="49" charset="0"/>
            </a:rPr>
            <a:t>str</a:t>
          </a:r>
          <a:r>
            <a:rPr lang="en-US" sz="1600" kern="1200" dirty="0" smtClean="0">
              <a:latin typeface="Courier New" pitchFamily="49" charset="0"/>
              <a:cs typeface="Courier New" pitchFamily="49" charset="0"/>
            </a:rPr>
            <a:t>)</a:t>
          </a:r>
        </a:p>
        <a:p>
          <a:pPr marL="457200" lvl="1" indent="-228600" algn="l" defTabSz="711200">
            <a:lnSpc>
              <a:spcPct val="90000"/>
            </a:lnSpc>
            <a:spcBef>
              <a:spcPct val="0"/>
            </a:spcBef>
            <a:spcAft>
              <a:spcPct val="15000"/>
            </a:spcAft>
            <a:buChar char="••"/>
          </a:pPr>
          <a:r>
            <a:rPr lang="en-US" sz="1600" kern="1200" dirty="0" smtClean="0">
              <a:latin typeface="Courier New" pitchFamily="49" charset="0"/>
              <a:cs typeface="Courier New" pitchFamily="49" charset="0"/>
            </a:rPr>
            <a:t>StringBuilder insert(int insertPosition, char ch)</a:t>
          </a:r>
        </a:p>
        <a:p>
          <a:pPr marL="457200" lvl="1" indent="-228600" algn="l" defTabSz="711200">
            <a:lnSpc>
              <a:spcPct val="90000"/>
            </a:lnSpc>
            <a:spcBef>
              <a:spcPct val="0"/>
            </a:spcBef>
            <a:spcAft>
              <a:spcPct val="15000"/>
            </a:spcAft>
            <a:buChar char="••"/>
          </a:pPr>
          <a:r>
            <a:rPr lang="en-US" sz="1600" kern="1200" dirty="0" smtClean="0">
              <a:latin typeface="Courier New" pitchFamily="49" charset="0"/>
              <a:cs typeface="Courier New" pitchFamily="49" charset="0"/>
            </a:rPr>
            <a:t>StringBuilder insert(int insertPosition, float f)</a:t>
          </a:r>
        </a:p>
        <a:p>
          <a:pPr marL="228600" lvl="1" indent="0" algn="l" defTabSz="711200">
            <a:lnSpc>
              <a:spcPct val="90000"/>
            </a:lnSpc>
            <a:spcBef>
              <a:spcPct val="0"/>
            </a:spcBef>
            <a:spcAft>
              <a:spcPct val="15000"/>
            </a:spcAft>
            <a:buChar char="••"/>
          </a:pPr>
          <a:endParaRPr lang="en-US" sz="1600" kern="1200" dirty="0" smtClean="0">
            <a:latin typeface="Courier New" pitchFamily="49" charset="0"/>
            <a:cs typeface="Courier New" pitchFamily="49" charset="0"/>
          </a:endParaRPr>
        </a:p>
        <a:p>
          <a:pPr marL="228600" lvl="1" indent="-22860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For example,</a:t>
          </a:r>
        </a:p>
        <a:p>
          <a:pPr marL="342900" lvl="1" indent="-171450" algn="l" defTabSz="711200">
            <a:lnSpc>
              <a:spcPct val="90000"/>
            </a:lnSpc>
            <a:spcBef>
              <a:spcPct val="0"/>
            </a:spcBef>
            <a:spcAft>
              <a:spcPct val="15000"/>
            </a:spcAft>
            <a:buChar char="••"/>
          </a:pPr>
          <a:r>
            <a:rPr lang="en-US" sz="1600" kern="1200" dirty="0" err="1" smtClean="0">
              <a:latin typeface="Courier New" pitchFamily="49" charset="0"/>
              <a:cs typeface="Courier New" pitchFamily="49" charset="0"/>
            </a:rPr>
            <a:t>StringBuilder</a:t>
          </a:r>
          <a:r>
            <a:rPr lang="en-US" sz="1600" kern="1200" dirty="0" smtClean="0">
              <a:latin typeface="Courier New" pitchFamily="49" charset="0"/>
              <a:cs typeface="Courier New" pitchFamily="49" charset="0"/>
            </a:rPr>
            <a:t> </a:t>
          </a:r>
          <a:r>
            <a:rPr lang="en-US" sz="1600" kern="1200" dirty="0" err="1" smtClean="0">
              <a:latin typeface="Courier New" pitchFamily="49" charset="0"/>
              <a:cs typeface="Courier New" pitchFamily="49" charset="0"/>
            </a:rPr>
            <a:t>str</a:t>
          </a:r>
          <a:r>
            <a:rPr lang="en-US" sz="1600" kern="1200" dirty="0" smtClean="0">
              <a:latin typeface="Courier New" pitchFamily="49" charset="0"/>
              <a:cs typeface="Courier New" pitchFamily="49" charset="0"/>
            </a:rPr>
            <a:t> = new </a:t>
          </a:r>
          <a:r>
            <a:rPr lang="en-US" sz="1600" kern="1200" dirty="0" err="1" smtClean="0">
              <a:latin typeface="Courier New" pitchFamily="49" charset="0"/>
              <a:cs typeface="Courier New" pitchFamily="49" charset="0"/>
            </a:rPr>
            <a:t>StringBuilder</a:t>
          </a:r>
          <a:r>
            <a:rPr lang="en-US" sz="1600" kern="1200" dirty="0" smtClean="0">
              <a:latin typeface="Courier New" pitchFamily="49" charset="0"/>
              <a:cs typeface="Courier New" pitchFamily="49" charset="0"/>
            </a:rPr>
            <a:t>(“JAVA 7 ”);</a:t>
          </a:r>
        </a:p>
        <a:p>
          <a:pPr marL="342900" lvl="1" indent="-171450" algn="l" defTabSz="2679700">
            <a:lnSpc>
              <a:spcPct val="90000"/>
            </a:lnSpc>
            <a:spcBef>
              <a:spcPct val="0"/>
            </a:spcBef>
            <a:spcAft>
              <a:spcPct val="15000"/>
            </a:spcAft>
            <a:buChar char="••"/>
            <a:tabLst>
              <a:tab pos="6629400" algn="l"/>
            </a:tabLst>
          </a:pPr>
          <a:r>
            <a:rPr lang="en-US" sz="1600" kern="1200" dirty="0" smtClean="0">
              <a:latin typeface="Courier New" pitchFamily="49" charset="0"/>
              <a:cs typeface="Courier New" pitchFamily="49" charset="0"/>
            </a:rPr>
            <a:t>System.out.println(str.insert(5, “SE”); </a:t>
          </a:r>
          <a:br>
            <a:rPr lang="en-US" sz="1600" kern="1200" dirty="0" smtClean="0">
              <a:latin typeface="Courier New" pitchFamily="49" charset="0"/>
              <a:cs typeface="Courier New" pitchFamily="49" charset="0"/>
            </a:rPr>
          </a:br>
          <a:r>
            <a:rPr lang="en-US" sz="1600" kern="1200" dirty="0" smtClean="0">
              <a:latin typeface="Courier New" pitchFamily="49" charset="0"/>
              <a:cs typeface="Courier New" pitchFamily="49" charset="0"/>
            </a:rPr>
            <a:t> // output: JAVA SE 7</a:t>
          </a:r>
        </a:p>
      </dsp:txBody>
      <dsp:txXfrm>
        <a:off x="0" y="213000"/>
        <a:ext cx="8229600" cy="4435200"/>
      </dsp:txXfrm>
    </dsp:sp>
    <dsp:sp modelId="{944BAB04-7C51-4F32-B3D9-6B3BFE861060}">
      <dsp:nvSpPr>
        <dsp:cNvPr id="0" name=""/>
        <dsp:cNvSpPr/>
      </dsp:nvSpPr>
      <dsp:spPr>
        <a:xfrm>
          <a:off x="411480" y="50"/>
          <a:ext cx="5809628" cy="449058"/>
        </a:xfrm>
        <a:prstGeom prst="roundRect">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711200">
            <a:lnSpc>
              <a:spcPct val="90000"/>
            </a:lnSpc>
            <a:spcBef>
              <a:spcPct val="0"/>
            </a:spcBef>
            <a:spcAft>
              <a:spcPct val="35000"/>
            </a:spcAft>
          </a:pPr>
          <a:r>
            <a:rPr lang="en-US" sz="1600" b="0" kern="1200" dirty="0" smtClean="0">
              <a:latin typeface="Courier New" pitchFamily="49" charset="0"/>
              <a:cs typeface="Courier New" pitchFamily="49" charset="0"/>
            </a:rPr>
            <a:t>insert()</a:t>
          </a:r>
          <a:endParaRPr lang="en-IN" sz="1600" b="0" kern="1200" dirty="0">
            <a:latin typeface="Courier New" pitchFamily="49" charset="0"/>
            <a:cs typeface="Courier New" pitchFamily="49" charset="0"/>
          </a:endParaRPr>
        </a:p>
      </dsp:txBody>
      <dsp:txXfrm>
        <a:off x="411480" y="50"/>
        <a:ext cx="5809628" cy="449058"/>
      </dsp:txXfrm>
    </dsp:sp>
  </dsp:spTree>
</dsp:drawing>
</file>

<file path=ppt/diagrams/drawing1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3794F34-CF38-4878-8BA7-B0E44BC4E8BE}">
      <dsp:nvSpPr>
        <dsp:cNvPr id="0" name=""/>
        <dsp:cNvSpPr/>
      </dsp:nvSpPr>
      <dsp:spPr>
        <a:xfrm>
          <a:off x="0" y="183876"/>
          <a:ext cx="8077200" cy="18522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26880" tIns="249936" rIns="626880" bIns="113792" numCol="1" spcCol="1270" anchor="t" anchorCtr="0">
          <a:noAutofit/>
        </a:bodyPr>
        <a:lstStyle/>
        <a:p>
          <a:pPr marL="228600" lvl="1" indent="-22860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The </a:t>
          </a:r>
          <a:r>
            <a:rPr lang="en-US" sz="1600" kern="1200" dirty="0" smtClean="0">
              <a:latin typeface="Courier New" pitchFamily="49" charset="0"/>
              <a:cs typeface="Courier New" pitchFamily="49" charset="0"/>
            </a:rPr>
            <a:t>delete()</a:t>
          </a:r>
          <a:r>
            <a:rPr lang="en-US" sz="1600" kern="1200" dirty="0" smtClean="0">
              <a:latin typeface="Calibri" pitchFamily="34" charset="0"/>
              <a:cs typeface="Calibri" pitchFamily="34" charset="0"/>
            </a:rPr>
            <a:t> method deletes the specified number of characters from the invoking </a:t>
          </a:r>
          <a:r>
            <a:rPr lang="en-US" sz="1600" kern="1200" dirty="0" err="1" smtClean="0">
              <a:latin typeface="Courier New" pitchFamily="49" charset="0"/>
              <a:cs typeface="Courier New" pitchFamily="49" charset="0"/>
            </a:rPr>
            <a:t>StringBuilder</a:t>
          </a:r>
          <a:r>
            <a:rPr lang="en-US" sz="1600" kern="1200" dirty="0" smtClean="0">
              <a:latin typeface="Calibri" pitchFamily="34" charset="0"/>
              <a:cs typeface="Calibri" pitchFamily="34" charset="0"/>
            </a:rPr>
            <a:t> object.</a:t>
          </a:r>
          <a:endParaRPr lang="en-IN" sz="1600" kern="1200" dirty="0">
            <a:latin typeface="Calibri" pitchFamily="34" charset="0"/>
            <a:cs typeface="Calibri" pitchFamily="34" charset="0"/>
          </a:endParaRPr>
        </a:p>
        <a:p>
          <a:pPr marL="228600" lvl="1" indent="-228600" algn="l" defTabSz="711200">
            <a:lnSpc>
              <a:spcPct val="90000"/>
            </a:lnSpc>
            <a:spcBef>
              <a:spcPct val="0"/>
            </a:spcBef>
            <a:spcAft>
              <a:spcPct val="15000"/>
            </a:spcAft>
            <a:buChar char="••"/>
          </a:pPr>
          <a:endParaRPr lang="en-IN" sz="1600" kern="1200" dirty="0">
            <a:latin typeface="Calibri" pitchFamily="34" charset="0"/>
            <a:cs typeface="Calibri" pitchFamily="34" charset="0"/>
          </a:endParaRPr>
        </a:p>
        <a:p>
          <a:pPr marL="228600" lvl="1" indent="-22860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For example,</a:t>
          </a:r>
        </a:p>
        <a:p>
          <a:pPr marL="342900" lvl="1" indent="-171450" algn="l" defTabSz="711200">
            <a:lnSpc>
              <a:spcPct val="90000"/>
            </a:lnSpc>
            <a:spcBef>
              <a:spcPct val="0"/>
            </a:spcBef>
            <a:spcAft>
              <a:spcPct val="15000"/>
            </a:spcAft>
            <a:buChar char="••"/>
          </a:pPr>
          <a:r>
            <a:rPr lang="en-US" sz="1600" kern="1200" dirty="0" smtClean="0">
              <a:latin typeface="Courier New" pitchFamily="49" charset="0"/>
              <a:cs typeface="Courier New" pitchFamily="49" charset="0"/>
            </a:rPr>
            <a:t>StringBuilder str = new StringBuilder(“JAVA SE 7”);</a:t>
          </a:r>
        </a:p>
        <a:p>
          <a:pPr marL="342900" lvl="1" indent="-171450" algn="l" defTabSz="711200">
            <a:lnSpc>
              <a:spcPct val="90000"/>
            </a:lnSpc>
            <a:spcBef>
              <a:spcPct val="0"/>
            </a:spcBef>
            <a:spcAft>
              <a:spcPct val="15000"/>
            </a:spcAft>
            <a:buChar char="••"/>
          </a:pPr>
          <a:r>
            <a:rPr lang="en-US" sz="1600" kern="1200" dirty="0" smtClean="0">
              <a:latin typeface="Courier New" pitchFamily="49" charset="0"/>
              <a:cs typeface="Courier New" pitchFamily="49" charset="0"/>
            </a:rPr>
            <a:t>System.out.println(str.delete(4,7); // output: JAVA 7</a:t>
          </a:r>
        </a:p>
      </dsp:txBody>
      <dsp:txXfrm>
        <a:off x="0" y="183876"/>
        <a:ext cx="8077200" cy="1852200"/>
      </dsp:txXfrm>
    </dsp:sp>
    <dsp:sp modelId="{944BAB04-7C51-4F32-B3D9-6B3BFE861060}">
      <dsp:nvSpPr>
        <dsp:cNvPr id="0" name=""/>
        <dsp:cNvSpPr/>
      </dsp:nvSpPr>
      <dsp:spPr>
        <a:xfrm>
          <a:off x="403860" y="24203"/>
          <a:ext cx="5702042" cy="336793"/>
        </a:xfrm>
        <a:prstGeom prst="roundRect">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13709" tIns="0" rIns="213709" bIns="0" numCol="1" spcCol="1270" anchor="ctr" anchorCtr="0">
          <a:noAutofit/>
        </a:bodyPr>
        <a:lstStyle/>
        <a:p>
          <a:pPr lvl="0" algn="l" defTabSz="711200">
            <a:lnSpc>
              <a:spcPct val="90000"/>
            </a:lnSpc>
            <a:spcBef>
              <a:spcPct val="0"/>
            </a:spcBef>
            <a:spcAft>
              <a:spcPct val="35000"/>
            </a:spcAft>
          </a:pPr>
          <a:r>
            <a:rPr lang="en-US" sz="1600" b="0" kern="1200" dirty="0" smtClean="0">
              <a:latin typeface="Courier New" pitchFamily="49" charset="0"/>
              <a:cs typeface="Courier New" pitchFamily="49" charset="0"/>
            </a:rPr>
            <a:t>delete()</a:t>
          </a:r>
          <a:endParaRPr lang="en-IN" sz="1600" b="0" kern="1200" dirty="0">
            <a:latin typeface="Courier New" pitchFamily="49" charset="0"/>
            <a:cs typeface="Courier New" pitchFamily="49" charset="0"/>
          </a:endParaRPr>
        </a:p>
      </dsp:txBody>
      <dsp:txXfrm>
        <a:off x="403860" y="24203"/>
        <a:ext cx="5702042" cy="336793"/>
      </dsp:txXfrm>
    </dsp:sp>
    <dsp:sp modelId="{39D234A8-DE37-4524-8CE7-EAE12565AFB2}">
      <dsp:nvSpPr>
        <dsp:cNvPr id="0" name=""/>
        <dsp:cNvSpPr/>
      </dsp:nvSpPr>
      <dsp:spPr>
        <a:xfrm>
          <a:off x="0" y="2277996"/>
          <a:ext cx="8077200" cy="20412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26880" tIns="249936" rIns="626880" bIns="113792" numCol="1" spcCol="1270" anchor="t" anchorCtr="0">
          <a:noAutofit/>
        </a:bodyPr>
        <a:lstStyle/>
        <a:p>
          <a:pPr marL="228600" lvl="1" indent="-22860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The </a:t>
          </a:r>
          <a:r>
            <a:rPr lang="en-US" sz="1600" kern="1200" dirty="0" smtClean="0">
              <a:latin typeface="Courier New" pitchFamily="49" charset="0"/>
              <a:cs typeface="Courier New" pitchFamily="49" charset="0"/>
            </a:rPr>
            <a:t>reverse()</a:t>
          </a:r>
          <a:r>
            <a:rPr lang="en-US" sz="1600" kern="1200" dirty="0" smtClean="0">
              <a:latin typeface="Calibri" pitchFamily="34" charset="0"/>
              <a:cs typeface="Calibri" pitchFamily="34" charset="0"/>
            </a:rPr>
            <a:t> method is used to reverse the characters within a </a:t>
          </a:r>
          <a:r>
            <a:rPr lang="en-US" sz="1600" kern="1200" dirty="0" err="1" smtClean="0">
              <a:latin typeface="Courier New" pitchFamily="49" charset="0"/>
              <a:cs typeface="Courier New" pitchFamily="49" charset="0"/>
            </a:rPr>
            <a:t>StringBuilder</a:t>
          </a:r>
          <a:r>
            <a:rPr lang="en-US" sz="1600" kern="1200" dirty="0" smtClean="0">
              <a:latin typeface="Calibri" pitchFamily="34" charset="0"/>
              <a:cs typeface="Calibri" pitchFamily="34" charset="0"/>
            </a:rPr>
            <a:t> object.</a:t>
          </a:r>
          <a:endParaRPr lang="en-US" sz="1600" kern="1200" dirty="0">
            <a:latin typeface="Calibri" pitchFamily="34" charset="0"/>
            <a:cs typeface="Calibri" pitchFamily="34" charset="0"/>
          </a:endParaRPr>
        </a:p>
        <a:p>
          <a:pPr marL="228600" lvl="1" indent="-228600" algn="l" defTabSz="711200">
            <a:lnSpc>
              <a:spcPct val="90000"/>
            </a:lnSpc>
            <a:spcBef>
              <a:spcPct val="0"/>
            </a:spcBef>
            <a:spcAft>
              <a:spcPct val="15000"/>
            </a:spcAft>
            <a:buChar char="••"/>
          </a:pPr>
          <a:endParaRPr lang="en-US" sz="1600" kern="1200" dirty="0">
            <a:latin typeface="Calibri" pitchFamily="34" charset="0"/>
            <a:cs typeface="Calibri" pitchFamily="34" charset="0"/>
          </a:endParaRPr>
        </a:p>
        <a:p>
          <a:pPr marL="228600" lvl="1" indent="-22860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For example,</a:t>
          </a:r>
          <a:endParaRPr lang="en-US" sz="1600" kern="1200" dirty="0">
            <a:latin typeface="Calibri" pitchFamily="34" charset="0"/>
            <a:cs typeface="Calibri" pitchFamily="34" charset="0"/>
          </a:endParaRPr>
        </a:p>
        <a:p>
          <a:pPr marL="457200" lvl="1" indent="-228600" algn="l" defTabSz="711200">
            <a:lnSpc>
              <a:spcPct val="90000"/>
            </a:lnSpc>
            <a:spcBef>
              <a:spcPct val="0"/>
            </a:spcBef>
            <a:spcAft>
              <a:spcPct val="15000"/>
            </a:spcAft>
            <a:buChar char="••"/>
          </a:pPr>
          <a:r>
            <a:rPr lang="en-US" sz="1600" kern="1200" dirty="0" smtClean="0">
              <a:latin typeface="Courier New" pitchFamily="49" charset="0"/>
              <a:cs typeface="Courier New" pitchFamily="49" charset="0"/>
            </a:rPr>
            <a:t>StringBuilder str = new StringBuilder(“JAVA SE 7”);</a:t>
          </a:r>
        </a:p>
        <a:p>
          <a:pPr marL="457200" lvl="1" indent="-228600" algn="l" defTabSz="711200">
            <a:lnSpc>
              <a:spcPct val="90000"/>
            </a:lnSpc>
            <a:spcBef>
              <a:spcPct val="0"/>
            </a:spcBef>
            <a:spcAft>
              <a:spcPct val="15000"/>
            </a:spcAft>
            <a:buChar char="••"/>
          </a:pPr>
          <a:r>
            <a:rPr lang="en-US" sz="1600" kern="1200" dirty="0" smtClean="0">
              <a:latin typeface="Courier New" pitchFamily="49" charset="0"/>
              <a:cs typeface="Courier New" pitchFamily="49" charset="0"/>
            </a:rPr>
            <a:t>System.out.println(str.reverse()); </a:t>
          </a:r>
          <a:br>
            <a:rPr lang="en-US" sz="1600" kern="1200" dirty="0" smtClean="0">
              <a:latin typeface="Courier New" pitchFamily="49" charset="0"/>
              <a:cs typeface="Courier New" pitchFamily="49" charset="0"/>
            </a:rPr>
          </a:br>
          <a:r>
            <a:rPr lang="en-US" sz="1600" kern="1200" dirty="0" smtClean="0">
              <a:latin typeface="Courier New" pitchFamily="49" charset="0"/>
              <a:cs typeface="Courier New" pitchFamily="49" charset="0"/>
            </a:rPr>
            <a:t> // output: 7 ES AVAJ</a:t>
          </a:r>
        </a:p>
      </dsp:txBody>
      <dsp:txXfrm>
        <a:off x="0" y="2277996"/>
        <a:ext cx="8077200" cy="2041200"/>
      </dsp:txXfrm>
    </dsp:sp>
    <dsp:sp modelId="{56FF71B0-D3D9-48FF-963F-D350396F8DF9}">
      <dsp:nvSpPr>
        <dsp:cNvPr id="0" name=""/>
        <dsp:cNvSpPr/>
      </dsp:nvSpPr>
      <dsp:spPr>
        <a:xfrm>
          <a:off x="403860" y="2100876"/>
          <a:ext cx="5654040" cy="354240"/>
        </a:xfrm>
        <a:prstGeom prst="roundRect">
          <a:avLst/>
        </a:prstGeom>
        <a:solidFill>
          <a:schemeClr val="accent2">
            <a:hueOff val="4681519"/>
            <a:satOff val="-5839"/>
            <a:lumOff val="1373"/>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13709" tIns="0" rIns="213709" bIns="0" numCol="1" spcCol="1270" anchor="ctr" anchorCtr="0">
          <a:noAutofit/>
        </a:bodyPr>
        <a:lstStyle/>
        <a:p>
          <a:pPr lvl="0" algn="l" defTabSz="711200">
            <a:lnSpc>
              <a:spcPct val="90000"/>
            </a:lnSpc>
            <a:spcBef>
              <a:spcPct val="0"/>
            </a:spcBef>
            <a:spcAft>
              <a:spcPct val="35000"/>
            </a:spcAft>
          </a:pPr>
          <a:r>
            <a:rPr lang="en-US" sz="1600" kern="1200" dirty="0" smtClean="0">
              <a:latin typeface="Courier New" pitchFamily="49" charset="0"/>
              <a:cs typeface="Courier New" pitchFamily="49" charset="0"/>
            </a:rPr>
            <a:t>reverse()</a:t>
          </a:r>
          <a:endParaRPr lang="en-US" sz="1600" kern="1200" dirty="0">
            <a:latin typeface="Courier New" pitchFamily="49" charset="0"/>
            <a:cs typeface="Courier New" pitchFamily="49" charset="0"/>
          </a:endParaRPr>
        </a:p>
      </dsp:txBody>
      <dsp:txXfrm>
        <a:off x="403860" y="2100876"/>
        <a:ext cx="5654040" cy="354240"/>
      </dsp:txXfrm>
    </dsp:sp>
  </dsp:spTree>
</dsp:drawing>
</file>

<file path=ppt/diagrams/drawing1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3794F34-CF38-4878-8BA7-B0E44BC4E8BE}">
      <dsp:nvSpPr>
        <dsp:cNvPr id="0" name=""/>
        <dsp:cNvSpPr/>
      </dsp:nvSpPr>
      <dsp:spPr>
        <a:xfrm>
          <a:off x="0" y="248639"/>
          <a:ext cx="8229600" cy="3276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BAB04-7C51-4F32-B3D9-6B3BFE861060}">
      <dsp:nvSpPr>
        <dsp:cNvPr id="0" name=""/>
        <dsp:cNvSpPr/>
      </dsp:nvSpPr>
      <dsp:spPr>
        <a:xfrm>
          <a:off x="411480" y="56759"/>
          <a:ext cx="7486055" cy="38376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622300">
            <a:lnSpc>
              <a:spcPct val="90000"/>
            </a:lnSpc>
            <a:spcBef>
              <a:spcPct val="0"/>
            </a:spcBef>
            <a:spcAft>
              <a:spcPct val="35000"/>
            </a:spcAft>
          </a:pPr>
          <a:r>
            <a:rPr lang="en-US" sz="1400" b="1" kern="1200" dirty="0" smtClean="0">
              <a:latin typeface="Calibri" pitchFamily="34" charset="0"/>
              <a:cs typeface="Calibri" pitchFamily="34" charset="0"/>
            </a:rPr>
            <a:t>Sometimes there is a need to store a collection of strings. </a:t>
          </a:r>
          <a:endParaRPr lang="en-IN" sz="1400" b="1" kern="1200" dirty="0">
            <a:latin typeface="Calibri" pitchFamily="34" charset="0"/>
            <a:cs typeface="Calibri" pitchFamily="34" charset="0"/>
          </a:endParaRPr>
        </a:p>
      </dsp:txBody>
      <dsp:txXfrm>
        <a:off x="411480" y="56759"/>
        <a:ext cx="7486055" cy="383760"/>
      </dsp:txXfrm>
    </dsp:sp>
    <dsp:sp modelId="{B6BC36D8-D5B0-4749-B56F-AC6C50C43627}">
      <dsp:nvSpPr>
        <dsp:cNvPr id="0" name=""/>
        <dsp:cNvSpPr/>
      </dsp:nvSpPr>
      <dsp:spPr>
        <a:xfrm>
          <a:off x="0" y="838319"/>
          <a:ext cx="8229600" cy="327600"/>
        </a:xfrm>
        <a:prstGeom prst="rect">
          <a:avLst/>
        </a:prstGeom>
        <a:solidFill>
          <a:schemeClr val="lt1">
            <a:alpha val="90000"/>
            <a:hueOff val="0"/>
            <a:satOff val="0"/>
            <a:lumOff val="0"/>
            <a:alphaOff val="0"/>
          </a:schemeClr>
        </a:solidFill>
        <a:ln w="25400" cap="flat" cmpd="sng" algn="ctr">
          <a:solidFill>
            <a:schemeClr val="accent3">
              <a:hueOff val="2250053"/>
              <a:satOff val="-3376"/>
              <a:lumOff val="-549"/>
              <a:alphaOff val="0"/>
            </a:schemeClr>
          </a:solidFill>
          <a:prstDash val="solid"/>
        </a:ln>
        <a:effectLst/>
      </dsp:spPr>
      <dsp:style>
        <a:lnRef idx="2">
          <a:scrgbClr r="0" g="0" b="0"/>
        </a:lnRef>
        <a:fillRef idx="1">
          <a:scrgbClr r="0" g="0" b="0"/>
        </a:fillRef>
        <a:effectRef idx="0">
          <a:scrgbClr r="0" g="0" b="0"/>
        </a:effectRef>
        <a:fontRef idx="minor"/>
      </dsp:style>
    </dsp:sp>
    <dsp:sp modelId="{0BC5C34C-6965-41B3-8AB2-EFFE6BA44191}">
      <dsp:nvSpPr>
        <dsp:cNvPr id="0" name=""/>
        <dsp:cNvSpPr/>
      </dsp:nvSpPr>
      <dsp:spPr>
        <a:xfrm>
          <a:off x="411480" y="646439"/>
          <a:ext cx="7486055" cy="383760"/>
        </a:xfrm>
        <a:prstGeom prst="roundRect">
          <a:avLst/>
        </a:prstGeom>
        <a:solidFill>
          <a:schemeClr val="accent3">
            <a:hueOff val="2250053"/>
            <a:satOff val="-3376"/>
            <a:lumOff val="-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622300">
            <a:lnSpc>
              <a:spcPct val="90000"/>
            </a:lnSpc>
            <a:spcBef>
              <a:spcPct val="0"/>
            </a:spcBef>
            <a:spcAft>
              <a:spcPct val="35000"/>
            </a:spcAft>
          </a:pPr>
          <a:r>
            <a:rPr lang="en-US" sz="1400" b="0" kern="1200" dirty="0" smtClean="0">
              <a:latin typeface="Courier New" pitchFamily="49" charset="0"/>
              <a:cs typeface="Courier New" pitchFamily="49" charset="0"/>
            </a:rPr>
            <a:t>String</a:t>
          </a:r>
          <a:r>
            <a:rPr lang="en-US" sz="1400" b="1" kern="1200" dirty="0" smtClean="0">
              <a:latin typeface="Calibri" pitchFamily="34" charset="0"/>
              <a:cs typeface="Calibri" pitchFamily="34" charset="0"/>
            </a:rPr>
            <a:t> arrays can be created in Java in the same manner as arrays of primitive data types.</a:t>
          </a:r>
          <a:endParaRPr lang="en-IN" sz="1400" b="1" kern="1200" dirty="0" smtClean="0">
            <a:latin typeface="Calibri" pitchFamily="34" charset="0"/>
            <a:cs typeface="Calibri" pitchFamily="34" charset="0"/>
          </a:endParaRPr>
        </a:p>
      </dsp:txBody>
      <dsp:txXfrm>
        <a:off x="411480" y="646439"/>
        <a:ext cx="7486055" cy="383760"/>
      </dsp:txXfrm>
    </dsp:sp>
    <dsp:sp modelId="{6C460B2E-B41F-4BE1-B515-98B1032B3945}">
      <dsp:nvSpPr>
        <dsp:cNvPr id="0" name=""/>
        <dsp:cNvSpPr/>
      </dsp:nvSpPr>
      <dsp:spPr>
        <a:xfrm>
          <a:off x="0" y="1428000"/>
          <a:ext cx="8229600" cy="327600"/>
        </a:xfrm>
        <a:prstGeom prst="rect">
          <a:avLst/>
        </a:prstGeom>
        <a:solidFill>
          <a:schemeClr val="lt1">
            <a:alpha val="90000"/>
            <a:hueOff val="0"/>
            <a:satOff val="0"/>
            <a:lumOff val="0"/>
            <a:alphaOff val="0"/>
          </a:schemeClr>
        </a:solidFill>
        <a:ln w="25400" cap="flat" cmpd="sng" algn="ctr">
          <a:solidFill>
            <a:schemeClr val="accent3">
              <a:hueOff val="4500106"/>
              <a:satOff val="-6752"/>
              <a:lumOff val="-1098"/>
              <a:alphaOff val="0"/>
            </a:schemeClr>
          </a:solidFill>
          <a:prstDash val="solid"/>
        </a:ln>
        <a:effectLst/>
      </dsp:spPr>
      <dsp:style>
        <a:lnRef idx="2">
          <a:scrgbClr r="0" g="0" b="0"/>
        </a:lnRef>
        <a:fillRef idx="1">
          <a:scrgbClr r="0" g="0" b="0"/>
        </a:fillRef>
        <a:effectRef idx="0">
          <a:scrgbClr r="0" g="0" b="0"/>
        </a:effectRef>
        <a:fontRef idx="minor"/>
      </dsp:style>
    </dsp:sp>
    <dsp:sp modelId="{DB92616B-573E-402D-8DA0-86C7108371DC}">
      <dsp:nvSpPr>
        <dsp:cNvPr id="0" name=""/>
        <dsp:cNvSpPr/>
      </dsp:nvSpPr>
      <dsp:spPr>
        <a:xfrm>
          <a:off x="411480" y="1236120"/>
          <a:ext cx="7437147" cy="383760"/>
        </a:xfrm>
        <a:prstGeom prst="roundRect">
          <a:avLst/>
        </a:prstGeom>
        <a:solidFill>
          <a:schemeClr val="accent3">
            <a:hueOff val="4500106"/>
            <a:satOff val="-6752"/>
            <a:lumOff val="-10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622300">
            <a:lnSpc>
              <a:spcPct val="90000"/>
            </a:lnSpc>
            <a:spcBef>
              <a:spcPct val="0"/>
            </a:spcBef>
            <a:spcAft>
              <a:spcPct val="35000"/>
            </a:spcAft>
          </a:pPr>
          <a:r>
            <a:rPr lang="en-US" sz="1400" b="1" kern="1200" dirty="0" smtClean="0">
              <a:latin typeface="Calibri" pitchFamily="34" charset="0"/>
              <a:cs typeface="Calibri" pitchFamily="34" charset="0"/>
            </a:rPr>
            <a:t>For example, </a:t>
          </a:r>
          <a:r>
            <a:rPr lang="en-US" sz="1400" b="0" kern="1200" dirty="0" smtClean="0">
              <a:latin typeface="Courier New" pitchFamily="49" charset="0"/>
              <a:cs typeface="Courier New" pitchFamily="49" charset="0"/>
            </a:rPr>
            <a:t>String[] </a:t>
          </a:r>
          <a:r>
            <a:rPr lang="en-US" sz="1400" b="0" kern="1200" dirty="0" err="1" smtClean="0">
              <a:latin typeface="Courier New" pitchFamily="49" charset="0"/>
              <a:cs typeface="Courier New" pitchFamily="49" charset="0"/>
            </a:rPr>
            <a:t>empNames</a:t>
          </a:r>
          <a:r>
            <a:rPr lang="en-US" sz="1400" b="0" kern="1200" dirty="0" smtClean="0">
              <a:latin typeface="Courier New" pitchFamily="49" charset="0"/>
              <a:cs typeface="Courier New" pitchFamily="49" charset="0"/>
            </a:rPr>
            <a:t> = new String[10];</a:t>
          </a:r>
          <a:endParaRPr lang="en-IN" sz="1400" b="0" kern="1200" dirty="0" smtClean="0">
            <a:latin typeface="Courier New" pitchFamily="49" charset="0"/>
            <a:cs typeface="Courier New" pitchFamily="49" charset="0"/>
          </a:endParaRPr>
        </a:p>
      </dsp:txBody>
      <dsp:txXfrm>
        <a:off x="411480" y="1236120"/>
        <a:ext cx="7437147" cy="383760"/>
      </dsp:txXfrm>
    </dsp:sp>
    <dsp:sp modelId="{DD042242-238F-4E32-8D4E-C4192F8A9F0B}">
      <dsp:nvSpPr>
        <dsp:cNvPr id="0" name=""/>
        <dsp:cNvSpPr/>
      </dsp:nvSpPr>
      <dsp:spPr>
        <a:xfrm>
          <a:off x="0" y="2017680"/>
          <a:ext cx="8229600" cy="327600"/>
        </a:xfrm>
        <a:prstGeom prst="rect">
          <a:avLst/>
        </a:prstGeom>
        <a:solidFill>
          <a:schemeClr val="lt1">
            <a:alpha val="90000"/>
            <a:hueOff val="0"/>
            <a:satOff val="0"/>
            <a:lumOff val="0"/>
            <a:alphaOff val="0"/>
          </a:schemeClr>
        </a:solidFill>
        <a:ln w="25400" cap="flat" cmpd="sng" algn="ctr">
          <a:solidFill>
            <a:schemeClr val="accent3">
              <a:hueOff val="6750158"/>
              <a:satOff val="-10128"/>
              <a:lumOff val="-1647"/>
              <a:alphaOff val="0"/>
            </a:schemeClr>
          </a:solidFill>
          <a:prstDash val="solid"/>
        </a:ln>
        <a:effectLst/>
      </dsp:spPr>
      <dsp:style>
        <a:lnRef idx="2">
          <a:scrgbClr r="0" g="0" b="0"/>
        </a:lnRef>
        <a:fillRef idx="1">
          <a:scrgbClr r="0" g="0" b="0"/>
        </a:fillRef>
        <a:effectRef idx="0">
          <a:scrgbClr r="0" g="0" b="0"/>
        </a:effectRef>
        <a:fontRef idx="minor"/>
      </dsp:style>
    </dsp:sp>
    <dsp:sp modelId="{FD1A25B7-8790-4764-8CEA-2354BABEF059}">
      <dsp:nvSpPr>
        <dsp:cNvPr id="0" name=""/>
        <dsp:cNvSpPr/>
      </dsp:nvSpPr>
      <dsp:spPr>
        <a:xfrm>
          <a:off x="411480" y="1825800"/>
          <a:ext cx="7437147" cy="383760"/>
        </a:xfrm>
        <a:prstGeom prst="roundRect">
          <a:avLst/>
        </a:prstGeom>
        <a:solidFill>
          <a:schemeClr val="accent3">
            <a:hueOff val="6750158"/>
            <a:satOff val="-10128"/>
            <a:lumOff val="-164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622300">
            <a:lnSpc>
              <a:spcPct val="90000"/>
            </a:lnSpc>
            <a:spcBef>
              <a:spcPct val="0"/>
            </a:spcBef>
            <a:spcAft>
              <a:spcPct val="35000"/>
            </a:spcAft>
          </a:pPr>
          <a:r>
            <a:rPr lang="en-US" sz="1400" b="1" kern="1200" dirty="0" smtClean="0">
              <a:latin typeface="Calibri" pitchFamily="34" charset="0"/>
              <a:cs typeface="Calibri" pitchFamily="34" charset="0"/>
            </a:rPr>
            <a:t>This statement will allocate memory to store references of 10 strings. </a:t>
          </a:r>
          <a:endParaRPr lang="en-IN" sz="1400" b="1" kern="1200" dirty="0" smtClean="0">
            <a:latin typeface="Calibri" pitchFamily="34" charset="0"/>
            <a:cs typeface="Calibri" pitchFamily="34" charset="0"/>
          </a:endParaRPr>
        </a:p>
      </dsp:txBody>
      <dsp:txXfrm>
        <a:off x="411480" y="1825800"/>
        <a:ext cx="7437147" cy="383760"/>
      </dsp:txXfrm>
    </dsp:sp>
    <dsp:sp modelId="{05BB580B-4C2B-45AB-B4B7-B915CC849745}">
      <dsp:nvSpPr>
        <dsp:cNvPr id="0" name=""/>
        <dsp:cNvSpPr/>
      </dsp:nvSpPr>
      <dsp:spPr>
        <a:xfrm>
          <a:off x="0" y="2607360"/>
          <a:ext cx="8229600" cy="327600"/>
        </a:xfrm>
        <a:prstGeom prst="rect">
          <a:avLst/>
        </a:prstGeom>
        <a:solidFill>
          <a:schemeClr val="lt1">
            <a:alpha val="90000"/>
            <a:hueOff val="0"/>
            <a:satOff val="0"/>
            <a:lumOff val="0"/>
            <a:alphaOff val="0"/>
          </a:schemeClr>
        </a:solidFill>
        <a:ln w="25400" cap="flat" cmpd="sng" algn="ctr">
          <a:solidFill>
            <a:schemeClr val="accent3">
              <a:hueOff val="9000211"/>
              <a:satOff val="-13504"/>
              <a:lumOff val="-2196"/>
              <a:alphaOff val="0"/>
            </a:schemeClr>
          </a:solidFill>
          <a:prstDash val="solid"/>
        </a:ln>
        <a:effectLst/>
      </dsp:spPr>
      <dsp:style>
        <a:lnRef idx="2">
          <a:scrgbClr r="0" g="0" b="0"/>
        </a:lnRef>
        <a:fillRef idx="1">
          <a:scrgbClr r="0" g="0" b="0"/>
        </a:fillRef>
        <a:effectRef idx="0">
          <a:scrgbClr r="0" g="0" b="0"/>
        </a:effectRef>
        <a:fontRef idx="minor"/>
      </dsp:style>
    </dsp:sp>
    <dsp:sp modelId="{02EDC5DB-D559-4FAB-83D6-E1DCCEB577D6}">
      <dsp:nvSpPr>
        <dsp:cNvPr id="0" name=""/>
        <dsp:cNvSpPr/>
      </dsp:nvSpPr>
      <dsp:spPr>
        <a:xfrm>
          <a:off x="411480" y="2415480"/>
          <a:ext cx="7437147" cy="383760"/>
        </a:xfrm>
        <a:prstGeom prst="roundRect">
          <a:avLst/>
        </a:prstGeom>
        <a:solidFill>
          <a:schemeClr val="accent3">
            <a:hueOff val="9000211"/>
            <a:satOff val="-13504"/>
            <a:lumOff val="-219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622300">
            <a:lnSpc>
              <a:spcPct val="90000"/>
            </a:lnSpc>
            <a:spcBef>
              <a:spcPct val="0"/>
            </a:spcBef>
            <a:spcAft>
              <a:spcPct val="35000"/>
            </a:spcAft>
          </a:pPr>
          <a:r>
            <a:rPr lang="en-US" sz="1400" b="1" kern="1200" dirty="0" smtClean="0">
              <a:latin typeface="Calibri" pitchFamily="34" charset="0"/>
              <a:cs typeface="Calibri" pitchFamily="34" charset="0"/>
            </a:rPr>
            <a:t>However, no memory is allocated to store the characters that make up the individual strings.</a:t>
          </a:r>
          <a:endParaRPr lang="en-IN" sz="1400" b="1" kern="1200" dirty="0" smtClean="0">
            <a:latin typeface="Calibri" pitchFamily="34" charset="0"/>
            <a:cs typeface="Calibri" pitchFamily="34" charset="0"/>
          </a:endParaRPr>
        </a:p>
      </dsp:txBody>
      <dsp:txXfrm>
        <a:off x="411480" y="2415480"/>
        <a:ext cx="7437147" cy="383760"/>
      </dsp:txXfrm>
    </dsp:sp>
    <dsp:sp modelId="{58BFB9C7-8D07-4077-AAA4-3D674AFA94F5}">
      <dsp:nvSpPr>
        <dsp:cNvPr id="0" name=""/>
        <dsp:cNvSpPr/>
      </dsp:nvSpPr>
      <dsp:spPr>
        <a:xfrm>
          <a:off x="0" y="3197040"/>
          <a:ext cx="8229600" cy="327600"/>
        </a:xfrm>
        <a:prstGeom prst="rect">
          <a:avLst/>
        </a:prstGeom>
        <a:solidFill>
          <a:schemeClr val="lt1">
            <a:alpha val="90000"/>
            <a:hueOff val="0"/>
            <a:satOff val="0"/>
            <a:lumOff val="0"/>
            <a:alphaOff val="0"/>
          </a:schemeClr>
        </a:solidFill>
        <a:ln w="25400" cap="flat" cmpd="sng" algn="ctr">
          <a:solidFill>
            <a:schemeClr val="accent3">
              <a:hueOff val="11250264"/>
              <a:satOff val="-16880"/>
              <a:lumOff val="-2745"/>
              <a:alphaOff val="0"/>
            </a:schemeClr>
          </a:solidFill>
          <a:prstDash val="solid"/>
        </a:ln>
        <a:effectLst/>
      </dsp:spPr>
      <dsp:style>
        <a:lnRef idx="2">
          <a:scrgbClr r="0" g="0" b="0"/>
        </a:lnRef>
        <a:fillRef idx="1">
          <a:scrgbClr r="0" g="0" b="0"/>
        </a:fillRef>
        <a:effectRef idx="0">
          <a:scrgbClr r="0" g="0" b="0"/>
        </a:effectRef>
        <a:fontRef idx="minor"/>
      </dsp:style>
    </dsp:sp>
    <dsp:sp modelId="{719755D8-768C-43E8-84CA-082F1C2367C8}">
      <dsp:nvSpPr>
        <dsp:cNvPr id="0" name=""/>
        <dsp:cNvSpPr/>
      </dsp:nvSpPr>
      <dsp:spPr>
        <a:xfrm>
          <a:off x="411480" y="3005160"/>
          <a:ext cx="7437147" cy="383760"/>
        </a:xfrm>
        <a:prstGeom prst="round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622300">
            <a:lnSpc>
              <a:spcPct val="90000"/>
            </a:lnSpc>
            <a:spcBef>
              <a:spcPct val="0"/>
            </a:spcBef>
            <a:spcAft>
              <a:spcPct val="35000"/>
            </a:spcAft>
          </a:pPr>
          <a:r>
            <a:rPr lang="en-US" sz="1400" b="1" kern="1200" dirty="0" smtClean="0">
              <a:latin typeface="Calibri" pitchFamily="34" charset="0"/>
              <a:cs typeface="Calibri" pitchFamily="34" charset="0"/>
            </a:rPr>
            <a:t>Loops can be used to initialize as well as display the values of a </a:t>
          </a:r>
          <a:r>
            <a:rPr lang="en-US" sz="1400" b="0" kern="1200" dirty="0" smtClean="0">
              <a:latin typeface="Courier New" pitchFamily="49" charset="0"/>
              <a:cs typeface="Courier New" pitchFamily="49" charset="0"/>
            </a:rPr>
            <a:t>String</a:t>
          </a:r>
          <a:r>
            <a:rPr lang="en-US" sz="1400" b="1" kern="1200" dirty="0" smtClean="0">
              <a:latin typeface="Calibri" pitchFamily="34" charset="0"/>
              <a:cs typeface="Calibri" pitchFamily="34" charset="0"/>
            </a:rPr>
            <a:t> array.</a:t>
          </a:r>
        </a:p>
      </dsp:txBody>
      <dsp:txXfrm>
        <a:off x="411480" y="3005160"/>
        <a:ext cx="7437147" cy="383760"/>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3794F34-CF38-4878-8BA7-B0E44BC4E8BE}">
      <dsp:nvSpPr>
        <dsp:cNvPr id="0" name=""/>
        <dsp:cNvSpPr/>
      </dsp:nvSpPr>
      <dsp:spPr>
        <a:xfrm>
          <a:off x="0" y="386280"/>
          <a:ext cx="8229600" cy="60480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BAB04-7C51-4F32-B3D9-6B3BFE861060}">
      <dsp:nvSpPr>
        <dsp:cNvPr id="0" name=""/>
        <dsp:cNvSpPr/>
      </dsp:nvSpPr>
      <dsp:spPr>
        <a:xfrm>
          <a:off x="411480" y="32040"/>
          <a:ext cx="7235809" cy="70848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Arrays are the best way of operating on multiple data elements of the same type at the same time.</a:t>
          </a:r>
          <a:endParaRPr lang="en-IN" sz="1600" b="0" kern="1200" dirty="0">
            <a:latin typeface="Courier New" pitchFamily="49" charset="0"/>
            <a:cs typeface="Courier New" pitchFamily="49" charset="0"/>
          </a:endParaRPr>
        </a:p>
      </dsp:txBody>
      <dsp:txXfrm>
        <a:off x="411480" y="32040"/>
        <a:ext cx="7235809" cy="708480"/>
      </dsp:txXfrm>
    </dsp:sp>
    <dsp:sp modelId="{B6BC36D8-D5B0-4749-B56F-AC6C50C43627}">
      <dsp:nvSpPr>
        <dsp:cNvPr id="0" name=""/>
        <dsp:cNvSpPr/>
      </dsp:nvSpPr>
      <dsp:spPr>
        <a:xfrm>
          <a:off x="0" y="1474920"/>
          <a:ext cx="8229600" cy="604800"/>
        </a:xfrm>
        <a:prstGeom prst="rect">
          <a:avLst/>
        </a:prstGeom>
        <a:solidFill>
          <a:schemeClr val="lt1">
            <a:alpha val="90000"/>
            <a:hueOff val="0"/>
            <a:satOff val="0"/>
            <a:lumOff val="0"/>
            <a:alphaOff val="0"/>
          </a:schemeClr>
        </a:solidFill>
        <a:ln w="25400" cap="flat" cmpd="sng" algn="ctr">
          <a:solidFill>
            <a:schemeClr val="accent4">
              <a:hueOff val="-2232385"/>
              <a:satOff val="13449"/>
              <a:lumOff val="1078"/>
              <a:alphaOff val="0"/>
            </a:schemeClr>
          </a:solidFill>
          <a:prstDash val="solid"/>
        </a:ln>
        <a:effectLst/>
      </dsp:spPr>
      <dsp:style>
        <a:lnRef idx="2">
          <a:scrgbClr r="0" g="0" b="0"/>
        </a:lnRef>
        <a:fillRef idx="1">
          <a:scrgbClr r="0" g="0" b="0"/>
        </a:fillRef>
        <a:effectRef idx="0">
          <a:scrgbClr r="0" g="0" b="0"/>
        </a:effectRef>
        <a:fontRef idx="minor"/>
      </dsp:style>
    </dsp:sp>
    <dsp:sp modelId="{0BC5C34C-6965-41B3-8AB2-EFFE6BA44191}">
      <dsp:nvSpPr>
        <dsp:cNvPr id="0" name=""/>
        <dsp:cNvSpPr/>
      </dsp:nvSpPr>
      <dsp:spPr>
        <a:xfrm>
          <a:off x="411480" y="1120680"/>
          <a:ext cx="7235809" cy="708480"/>
        </a:xfrm>
        <a:prstGeom prst="roundRect">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Arrays make optimum use of memory resources as compared to variables.</a:t>
          </a:r>
          <a:endParaRPr lang="en-IN" sz="1600" b="1" kern="1200" dirty="0">
            <a:latin typeface="Calibri" pitchFamily="34" charset="0"/>
            <a:cs typeface="Calibri" pitchFamily="34" charset="0"/>
          </a:endParaRPr>
        </a:p>
      </dsp:txBody>
      <dsp:txXfrm>
        <a:off x="411480" y="1120680"/>
        <a:ext cx="7235809" cy="708480"/>
      </dsp:txXfrm>
    </dsp:sp>
    <dsp:sp modelId="{80F21C0C-5B57-4230-9732-3F0A5474B0D0}">
      <dsp:nvSpPr>
        <dsp:cNvPr id="0" name=""/>
        <dsp:cNvSpPr/>
      </dsp:nvSpPr>
      <dsp:spPr>
        <a:xfrm>
          <a:off x="0" y="2563560"/>
          <a:ext cx="8229600" cy="604800"/>
        </a:xfrm>
        <a:prstGeom prst="rect">
          <a:avLst/>
        </a:prstGeom>
        <a:solidFill>
          <a:schemeClr val="lt1">
            <a:alpha val="90000"/>
            <a:hueOff val="0"/>
            <a:satOff val="0"/>
            <a:lumOff val="0"/>
            <a:alphaOff val="0"/>
          </a:scheme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sp>
    <dsp:sp modelId="{42727C76-9EB6-42FD-94F4-A8754ED0F5D3}">
      <dsp:nvSpPr>
        <dsp:cNvPr id="0" name=""/>
        <dsp:cNvSpPr/>
      </dsp:nvSpPr>
      <dsp:spPr>
        <a:xfrm>
          <a:off x="411480" y="2209320"/>
          <a:ext cx="7284718" cy="708480"/>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Memory is assigned to an array only at the time when the array is actually used. Thus, the memory is not consumed by an array right from the time it is declared.</a:t>
          </a:r>
          <a:endParaRPr lang="en-IN" sz="1600" b="1" kern="1200" dirty="0">
            <a:latin typeface="Calibri" pitchFamily="34" charset="0"/>
            <a:cs typeface="Calibri" pitchFamily="34" charset="0"/>
          </a:endParaRPr>
        </a:p>
      </dsp:txBody>
      <dsp:txXfrm>
        <a:off x="411480" y="2209320"/>
        <a:ext cx="7284718" cy="708480"/>
      </dsp:txXfrm>
    </dsp:sp>
  </dsp:spTree>
</dsp:drawing>
</file>

<file path=ppt/diagrams/drawing2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3794F34-CF38-4878-8BA7-B0E44BC4E8BE}">
      <dsp:nvSpPr>
        <dsp:cNvPr id="0" name=""/>
        <dsp:cNvSpPr/>
      </dsp:nvSpPr>
      <dsp:spPr>
        <a:xfrm>
          <a:off x="0" y="255659"/>
          <a:ext cx="8229600" cy="40320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BAB04-7C51-4F32-B3D9-6B3BFE861060}">
      <dsp:nvSpPr>
        <dsp:cNvPr id="0" name=""/>
        <dsp:cNvSpPr/>
      </dsp:nvSpPr>
      <dsp:spPr>
        <a:xfrm>
          <a:off x="411480" y="19499"/>
          <a:ext cx="7486055" cy="47232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622300">
            <a:lnSpc>
              <a:spcPct val="90000"/>
            </a:lnSpc>
            <a:spcBef>
              <a:spcPct val="0"/>
            </a:spcBef>
            <a:spcAft>
              <a:spcPct val="35000"/>
            </a:spcAft>
          </a:pPr>
          <a:r>
            <a:rPr lang="en-US" sz="1400" b="1" kern="1200" dirty="0" smtClean="0">
              <a:latin typeface="Calibri" pitchFamily="34" charset="0"/>
              <a:cs typeface="Calibri" pitchFamily="34" charset="0"/>
            </a:rPr>
            <a:t>The length of the array is determined from the number of arguments passed at runtime. </a:t>
          </a:r>
          <a:endParaRPr lang="en-IN" sz="1400" b="1" kern="1200" dirty="0">
            <a:latin typeface="Calibri" pitchFamily="34" charset="0"/>
            <a:cs typeface="Calibri" pitchFamily="34" charset="0"/>
          </a:endParaRPr>
        </a:p>
      </dsp:txBody>
      <dsp:txXfrm>
        <a:off x="411480" y="19499"/>
        <a:ext cx="7486055" cy="472320"/>
      </dsp:txXfrm>
    </dsp:sp>
    <dsp:sp modelId="{B6BC36D8-D5B0-4749-B56F-AC6C50C43627}">
      <dsp:nvSpPr>
        <dsp:cNvPr id="0" name=""/>
        <dsp:cNvSpPr/>
      </dsp:nvSpPr>
      <dsp:spPr>
        <a:xfrm>
          <a:off x="0" y="981419"/>
          <a:ext cx="8229600" cy="403200"/>
        </a:xfrm>
        <a:prstGeom prst="rect">
          <a:avLst/>
        </a:prstGeom>
        <a:solidFill>
          <a:schemeClr val="lt1">
            <a:alpha val="90000"/>
            <a:hueOff val="0"/>
            <a:satOff val="0"/>
            <a:lumOff val="0"/>
            <a:alphaOff val="0"/>
          </a:schemeClr>
        </a:solidFill>
        <a:ln w="25400" cap="flat" cmpd="sng" algn="ctr">
          <a:solidFill>
            <a:schemeClr val="accent4">
              <a:hueOff val="-1116192"/>
              <a:satOff val="6725"/>
              <a:lumOff val="539"/>
              <a:alphaOff val="0"/>
            </a:schemeClr>
          </a:solidFill>
          <a:prstDash val="solid"/>
        </a:ln>
        <a:effectLst/>
      </dsp:spPr>
      <dsp:style>
        <a:lnRef idx="2">
          <a:scrgbClr r="0" g="0" b="0"/>
        </a:lnRef>
        <a:fillRef idx="1">
          <a:scrgbClr r="0" g="0" b="0"/>
        </a:fillRef>
        <a:effectRef idx="0">
          <a:scrgbClr r="0" g="0" b="0"/>
        </a:effectRef>
        <a:fontRef idx="minor"/>
      </dsp:style>
    </dsp:sp>
    <dsp:sp modelId="{0BC5C34C-6965-41B3-8AB2-EFFE6BA44191}">
      <dsp:nvSpPr>
        <dsp:cNvPr id="0" name=""/>
        <dsp:cNvSpPr/>
      </dsp:nvSpPr>
      <dsp:spPr>
        <a:xfrm>
          <a:off x="411480" y="745260"/>
          <a:ext cx="7486055" cy="472320"/>
        </a:xfrm>
        <a:prstGeom prst="roundRect">
          <a:avLst/>
        </a:prstGeom>
        <a:solidFill>
          <a:schemeClr val="accent4">
            <a:hueOff val="-1116192"/>
            <a:satOff val="6725"/>
            <a:lumOff val="53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622300">
            <a:lnSpc>
              <a:spcPct val="90000"/>
            </a:lnSpc>
            <a:spcBef>
              <a:spcPct val="0"/>
            </a:spcBef>
            <a:spcAft>
              <a:spcPct val="35000"/>
            </a:spcAft>
          </a:pPr>
          <a:r>
            <a:rPr lang="en-US" sz="1400" b="1" kern="1200" dirty="0" smtClean="0">
              <a:latin typeface="Calibri" pitchFamily="34" charset="0"/>
              <a:cs typeface="Calibri" pitchFamily="34" charset="0"/>
            </a:rPr>
            <a:t>The arguments are separated by a space.</a:t>
          </a:r>
          <a:endParaRPr lang="en-IN" sz="1400" b="1" kern="1200" dirty="0" smtClean="0">
            <a:latin typeface="Calibri" pitchFamily="34" charset="0"/>
            <a:cs typeface="Calibri" pitchFamily="34" charset="0"/>
          </a:endParaRPr>
        </a:p>
      </dsp:txBody>
      <dsp:txXfrm>
        <a:off x="411480" y="745260"/>
        <a:ext cx="7486055" cy="472320"/>
      </dsp:txXfrm>
    </dsp:sp>
    <dsp:sp modelId="{6C460B2E-B41F-4BE1-B515-98B1032B3945}">
      <dsp:nvSpPr>
        <dsp:cNvPr id="0" name=""/>
        <dsp:cNvSpPr/>
      </dsp:nvSpPr>
      <dsp:spPr>
        <a:xfrm>
          <a:off x="0" y="1707179"/>
          <a:ext cx="8229600" cy="403200"/>
        </a:xfrm>
        <a:prstGeom prst="rect">
          <a:avLst/>
        </a:prstGeom>
        <a:solidFill>
          <a:schemeClr val="lt1">
            <a:alpha val="90000"/>
            <a:hueOff val="0"/>
            <a:satOff val="0"/>
            <a:lumOff val="0"/>
            <a:alphaOff val="0"/>
          </a:schemeClr>
        </a:solidFill>
        <a:ln w="25400" cap="flat" cmpd="sng" algn="ctr">
          <a:solidFill>
            <a:schemeClr val="accent4">
              <a:hueOff val="-2232385"/>
              <a:satOff val="13449"/>
              <a:lumOff val="1078"/>
              <a:alphaOff val="0"/>
            </a:schemeClr>
          </a:solidFill>
          <a:prstDash val="solid"/>
        </a:ln>
        <a:effectLst/>
      </dsp:spPr>
      <dsp:style>
        <a:lnRef idx="2">
          <a:scrgbClr r="0" g="0" b="0"/>
        </a:lnRef>
        <a:fillRef idx="1">
          <a:scrgbClr r="0" g="0" b="0"/>
        </a:fillRef>
        <a:effectRef idx="0">
          <a:scrgbClr r="0" g="0" b="0"/>
        </a:effectRef>
        <a:fontRef idx="minor"/>
      </dsp:style>
    </dsp:sp>
    <dsp:sp modelId="{DB92616B-573E-402D-8DA0-86C7108371DC}">
      <dsp:nvSpPr>
        <dsp:cNvPr id="0" name=""/>
        <dsp:cNvSpPr/>
      </dsp:nvSpPr>
      <dsp:spPr>
        <a:xfrm>
          <a:off x="411480" y="1471020"/>
          <a:ext cx="7437147" cy="472320"/>
        </a:xfrm>
        <a:prstGeom prst="roundRect">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622300">
            <a:lnSpc>
              <a:spcPct val="90000"/>
            </a:lnSpc>
            <a:spcBef>
              <a:spcPct val="0"/>
            </a:spcBef>
            <a:spcAft>
              <a:spcPct val="35000"/>
            </a:spcAft>
          </a:pPr>
          <a:r>
            <a:rPr lang="en-US" sz="1400" b="1" kern="1200" dirty="0" smtClean="0">
              <a:latin typeface="Calibri" pitchFamily="34" charset="0"/>
              <a:cs typeface="Calibri" pitchFamily="34" charset="0"/>
            </a:rPr>
            <a:t>The basic purpose of command line arguments is to specify the configuration information for the application.</a:t>
          </a:r>
          <a:endParaRPr lang="en-IN" sz="1400" b="0" kern="1200" dirty="0" smtClean="0">
            <a:latin typeface="Courier New" pitchFamily="49" charset="0"/>
            <a:cs typeface="Courier New" pitchFamily="49" charset="0"/>
          </a:endParaRPr>
        </a:p>
      </dsp:txBody>
      <dsp:txXfrm>
        <a:off x="411480" y="1471020"/>
        <a:ext cx="7437147" cy="472320"/>
      </dsp:txXfrm>
    </dsp:sp>
    <dsp:sp modelId="{DD042242-238F-4E32-8D4E-C4192F8A9F0B}">
      <dsp:nvSpPr>
        <dsp:cNvPr id="0" name=""/>
        <dsp:cNvSpPr/>
      </dsp:nvSpPr>
      <dsp:spPr>
        <a:xfrm>
          <a:off x="0" y="2432939"/>
          <a:ext cx="8229600" cy="403200"/>
        </a:xfrm>
        <a:prstGeom prst="rect">
          <a:avLst/>
        </a:prstGeom>
        <a:solidFill>
          <a:schemeClr val="lt1">
            <a:alpha val="90000"/>
            <a:hueOff val="0"/>
            <a:satOff val="0"/>
            <a:lumOff val="0"/>
            <a:alphaOff val="0"/>
          </a:schemeClr>
        </a:solidFill>
        <a:ln w="25400" cap="flat" cmpd="sng" algn="ctr">
          <a:solidFill>
            <a:schemeClr val="accent4">
              <a:hueOff val="-3348577"/>
              <a:satOff val="20174"/>
              <a:lumOff val="1617"/>
              <a:alphaOff val="0"/>
            </a:schemeClr>
          </a:solidFill>
          <a:prstDash val="solid"/>
        </a:ln>
        <a:effectLst/>
      </dsp:spPr>
      <dsp:style>
        <a:lnRef idx="2">
          <a:scrgbClr r="0" g="0" b="0"/>
        </a:lnRef>
        <a:fillRef idx="1">
          <a:scrgbClr r="0" g="0" b="0"/>
        </a:fillRef>
        <a:effectRef idx="0">
          <a:scrgbClr r="0" g="0" b="0"/>
        </a:effectRef>
        <a:fontRef idx="minor"/>
      </dsp:style>
    </dsp:sp>
    <dsp:sp modelId="{FD1A25B7-8790-4764-8CEA-2354BABEF059}">
      <dsp:nvSpPr>
        <dsp:cNvPr id="0" name=""/>
        <dsp:cNvSpPr/>
      </dsp:nvSpPr>
      <dsp:spPr>
        <a:xfrm>
          <a:off x="411480" y="2196779"/>
          <a:ext cx="7437147" cy="472320"/>
        </a:xfrm>
        <a:prstGeom prst="roundRect">
          <a:avLst/>
        </a:prstGeom>
        <a:solidFill>
          <a:schemeClr val="accent4">
            <a:hueOff val="-3348577"/>
            <a:satOff val="20174"/>
            <a:lumOff val="161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622300">
            <a:lnSpc>
              <a:spcPct val="90000"/>
            </a:lnSpc>
            <a:spcBef>
              <a:spcPct val="0"/>
            </a:spcBef>
            <a:spcAft>
              <a:spcPct val="35000"/>
            </a:spcAft>
          </a:pPr>
          <a:r>
            <a:rPr lang="en-US" sz="1400" b="1" kern="1200" dirty="0" smtClean="0">
              <a:latin typeface="Calibri" pitchFamily="34" charset="0"/>
              <a:cs typeface="Calibri" pitchFamily="34" charset="0"/>
            </a:rPr>
            <a:t>The </a:t>
          </a:r>
          <a:r>
            <a:rPr lang="en-US" sz="1400" b="0" kern="1200" dirty="0" smtClean="0">
              <a:latin typeface="Courier New" pitchFamily="49" charset="0"/>
              <a:cs typeface="Courier New" pitchFamily="49" charset="0"/>
            </a:rPr>
            <a:t>main()</a:t>
          </a:r>
          <a:r>
            <a:rPr lang="en-US" sz="1400" b="1" kern="1200" dirty="0" smtClean="0">
              <a:latin typeface="Calibri" pitchFamily="34" charset="0"/>
              <a:cs typeface="Calibri" pitchFamily="34" charset="0"/>
            </a:rPr>
            <a:t> method is the entry point of a Java program, where objects are created and methods are invoked.</a:t>
          </a:r>
          <a:endParaRPr lang="en-IN" sz="1400" b="1" kern="1200" dirty="0" smtClean="0">
            <a:latin typeface="Calibri" pitchFamily="34" charset="0"/>
            <a:cs typeface="Calibri" pitchFamily="34" charset="0"/>
          </a:endParaRPr>
        </a:p>
      </dsp:txBody>
      <dsp:txXfrm>
        <a:off x="411480" y="2196779"/>
        <a:ext cx="7437147" cy="472320"/>
      </dsp:txXfrm>
    </dsp:sp>
    <dsp:sp modelId="{05BB580B-4C2B-45AB-B4B7-B915CC849745}">
      <dsp:nvSpPr>
        <dsp:cNvPr id="0" name=""/>
        <dsp:cNvSpPr/>
      </dsp:nvSpPr>
      <dsp:spPr>
        <a:xfrm>
          <a:off x="0" y="3158700"/>
          <a:ext cx="8229600" cy="403200"/>
        </a:xfrm>
        <a:prstGeom prst="rect">
          <a:avLst/>
        </a:prstGeom>
        <a:solidFill>
          <a:schemeClr val="lt1">
            <a:alpha val="90000"/>
            <a:hueOff val="0"/>
            <a:satOff val="0"/>
            <a:lumOff val="0"/>
            <a:alphaOff val="0"/>
          </a:scheme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sp>
    <dsp:sp modelId="{02EDC5DB-D559-4FAB-83D6-E1DCCEB577D6}">
      <dsp:nvSpPr>
        <dsp:cNvPr id="0" name=""/>
        <dsp:cNvSpPr/>
      </dsp:nvSpPr>
      <dsp:spPr>
        <a:xfrm>
          <a:off x="411480" y="2922540"/>
          <a:ext cx="7437147" cy="472320"/>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622300">
            <a:lnSpc>
              <a:spcPct val="90000"/>
            </a:lnSpc>
            <a:spcBef>
              <a:spcPct val="0"/>
            </a:spcBef>
            <a:spcAft>
              <a:spcPct val="35000"/>
            </a:spcAft>
          </a:pPr>
          <a:r>
            <a:rPr lang="en-US" sz="1400" b="1" kern="1200" dirty="0" smtClean="0">
              <a:latin typeface="Calibri" pitchFamily="34" charset="0"/>
              <a:cs typeface="Calibri" pitchFamily="34" charset="0"/>
            </a:rPr>
            <a:t>The </a:t>
          </a:r>
          <a:r>
            <a:rPr lang="en-US" sz="1400" b="0" kern="1200" dirty="0" smtClean="0">
              <a:latin typeface="Courier New" pitchFamily="49" charset="0"/>
              <a:cs typeface="Courier New" pitchFamily="49" charset="0"/>
            </a:rPr>
            <a:t>static main()</a:t>
          </a:r>
          <a:r>
            <a:rPr lang="en-US" sz="1400" b="1" kern="1200" dirty="0" smtClean="0">
              <a:latin typeface="Calibri" pitchFamily="34" charset="0"/>
              <a:cs typeface="Calibri" pitchFamily="34" charset="0"/>
            </a:rPr>
            <a:t> method accepts a </a:t>
          </a:r>
          <a:r>
            <a:rPr lang="en-US" sz="1400" b="0" kern="1200" dirty="0" smtClean="0">
              <a:latin typeface="Courier New" pitchFamily="49" charset="0"/>
              <a:cs typeface="Courier New" pitchFamily="49" charset="0"/>
            </a:rPr>
            <a:t>String</a:t>
          </a:r>
          <a:r>
            <a:rPr lang="en-US" sz="1400" b="1" kern="1200" dirty="0" smtClean="0">
              <a:latin typeface="Calibri" pitchFamily="34" charset="0"/>
              <a:cs typeface="Calibri" pitchFamily="34" charset="0"/>
            </a:rPr>
            <a:t> array as an argument as depicted in the following code snippet:</a:t>
          </a:r>
          <a:endParaRPr lang="en-IN" sz="1400" b="1" kern="1200" dirty="0" smtClean="0">
            <a:latin typeface="Calibri" pitchFamily="34" charset="0"/>
            <a:cs typeface="Calibri" pitchFamily="34" charset="0"/>
          </a:endParaRPr>
        </a:p>
      </dsp:txBody>
      <dsp:txXfrm>
        <a:off x="411480" y="2922540"/>
        <a:ext cx="7437147" cy="472320"/>
      </dsp:txXfrm>
    </dsp:sp>
  </dsp:spTree>
</dsp:drawing>
</file>

<file path=ppt/diagrams/drawing2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C64341B-5B77-4C3C-A125-490245E45573}">
      <dsp:nvSpPr>
        <dsp:cNvPr id="0" name=""/>
        <dsp:cNvSpPr/>
      </dsp:nvSpPr>
      <dsp:spPr>
        <a:xfrm rot="5400000">
          <a:off x="-127859" y="130072"/>
          <a:ext cx="852398" cy="596678"/>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latin typeface="Calibri" pitchFamily="34" charset="0"/>
              <a:cs typeface="Calibri" pitchFamily="34" charset="0"/>
            </a:rPr>
            <a:t>1</a:t>
          </a:r>
          <a:endParaRPr lang="en-IN" sz="2000" b="1" kern="1200" dirty="0">
            <a:latin typeface="Calibri" pitchFamily="34" charset="0"/>
            <a:cs typeface="Calibri" pitchFamily="34" charset="0"/>
          </a:endParaRPr>
        </a:p>
      </dsp:txBody>
      <dsp:txXfrm rot="5400000">
        <a:off x="-127859" y="130072"/>
        <a:ext cx="852398" cy="596678"/>
      </dsp:txXfrm>
    </dsp:sp>
    <dsp:sp modelId="{BEBA01B6-5951-44BE-9030-3C2626CDD713}">
      <dsp:nvSpPr>
        <dsp:cNvPr id="0" name=""/>
        <dsp:cNvSpPr/>
      </dsp:nvSpPr>
      <dsp:spPr>
        <a:xfrm rot="5400000">
          <a:off x="4021664" y="-3422772"/>
          <a:ext cx="554350" cy="7404321"/>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228600" lvl="1" indent="-22860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Open the command prompt.</a:t>
          </a:r>
          <a:endParaRPr lang="en-IN" sz="1600" kern="1200" dirty="0">
            <a:latin typeface="Calibri" pitchFamily="34" charset="0"/>
            <a:cs typeface="Calibri" pitchFamily="34" charset="0"/>
          </a:endParaRPr>
        </a:p>
      </dsp:txBody>
      <dsp:txXfrm rot="5400000">
        <a:off x="4021664" y="-3422772"/>
        <a:ext cx="554350" cy="7404321"/>
      </dsp:txXfrm>
    </dsp:sp>
    <dsp:sp modelId="{1166A8A4-1813-4D44-9BFB-92CDEBDAD00B}">
      <dsp:nvSpPr>
        <dsp:cNvPr id="0" name=""/>
        <dsp:cNvSpPr/>
      </dsp:nvSpPr>
      <dsp:spPr>
        <a:xfrm rot="5400000">
          <a:off x="-127859" y="768460"/>
          <a:ext cx="852398" cy="596678"/>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latin typeface="Calibri" pitchFamily="34" charset="0"/>
              <a:cs typeface="Calibri" pitchFamily="34" charset="0"/>
            </a:rPr>
            <a:t>2</a:t>
          </a:r>
          <a:endParaRPr lang="en-IN" sz="2000" b="1" kern="1200" dirty="0">
            <a:latin typeface="Calibri" pitchFamily="34" charset="0"/>
            <a:cs typeface="Calibri" pitchFamily="34" charset="0"/>
          </a:endParaRPr>
        </a:p>
      </dsp:txBody>
      <dsp:txXfrm rot="5400000">
        <a:off x="-127859" y="768460"/>
        <a:ext cx="852398" cy="596678"/>
      </dsp:txXfrm>
    </dsp:sp>
    <dsp:sp modelId="{127813E7-74B9-4DA5-84E0-D6A5D3831C71}">
      <dsp:nvSpPr>
        <dsp:cNvPr id="0" name=""/>
        <dsp:cNvSpPr/>
      </dsp:nvSpPr>
      <dsp:spPr>
        <a:xfrm rot="5400000">
          <a:off x="4021809" y="-2784530"/>
          <a:ext cx="554058" cy="7404321"/>
        </a:xfrm>
        <a:prstGeom prst="round2Same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228600" lvl="1" indent="-22860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Compile the Java program by writing the following statement:</a:t>
          </a:r>
          <a:endParaRPr lang="en-IN" sz="1600" kern="1200" dirty="0">
            <a:latin typeface="Calibri" pitchFamily="34" charset="0"/>
            <a:cs typeface="Calibri" pitchFamily="34" charset="0"/>
          </a:endParaRPr>
        </a:p>
        <a:p>
          <a:pPr marL="457200" lvl="1" indent="-228600" algn="l" defTabSz="711200">
            <a:lnSpc>
              <a:spcPct val="90000"/>
            </a:lnSpc>
            <a:spcBef>
              <a:spcPct val="0"/>
            </a:spcBef>
            <a:spcAft>
              <a:spcPct val="15000"/>
            </a:spcAft>
            <a:buChar char="••"/>
          </a:pPr>
          <a:r>
            <a:rPr lang="en-US" sz="1600" kern="1200" dirty="0" smtClean="0">
              <a:latin typeface="Courier New" pitchFamily="49" charset="0"/>
              <a:cs typeface="Courier New" pitchFamily="49" charset="0"/>
            </a:rPr>
            <a:t>javac CommandLine.java</a:t>
          </a:r>
        </a:p>
      </dsp:txBody>
      <dsp:txXfrm rot="5400000">
        <a:off x="4021809" y="-2784530"/>
        <a:ext cx="554058" cy="7404321"/>
      </dsp:txXfrm>
    </dsp:sp>
    <dsp:sp modelId="{0937F89E-EDA7-4798-BA44-F9D42D5BB73A}">
      <dsp:nvSpPr>
        <dsp:cNvPr id="0" name=""/>
        <dsp:cNvSpPr/>
      </dsp:nvSpPr>
      <dsp:spPr>
        <a:xfrm rot="5400000">
          <a:off x="-127859" y="1406848"/>
          <a:ext cx="852398" cy="596678"/>
        </a:xfrm>
        <a:prstGeom prst="chevron">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latin typeface="Calibri" pitchFamily="34" charset="0"/>
              <a:cs typeface="Calibri" pitchFamily="34" charset="0"/>
            </a:rPr>
            <a:t>3</a:t>
          </a:r>
          <a:endParaRPr lang="en-IN" sz="2000" b="1" kern="1200" dirty="0">
            <a:latin typeface="Calibri" pitchFamily="34" charset="0"/>
            <a:cs typeface="Calibri" pitchFamily="34" charset="0"/>
          </a:endParaRPr>
        </a:p>
      </dsp:txBody>
      <dsp:txXfrm rot="5400000">
        <a:off x="-127859" y="1406848"/>
        <a:ext cx="852398" cy="596678"/>
      </dsp:txXfrm>
    </dsp:sp>
    <dsp:sp modelId="{CBC7A345-F662-4E11-9EA4-B9B1E60DACE6}">
      <dsp:nvSpPr>
        <dsp:cNvPr id="0" name=""/>
        <dsp:cNvSpPr/>
      </dsp:nvSpPr>
      <dsp:spPr>
        <a:xfrm rot="5400000">
          <a:off x="4021809" y="-2146142"/>
          <a:ext cx="554058" cy="7404321"/>
        </a:xfrm>
        <a:prstGeom prst="round2Same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228600" lvl="1" indent="-22860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Execute the program by writing the following statement:</a:t>
          </a:r>
          <a:endParaRPr lang="en-IN" sz="1600" kern="1200" dirty="0">
            <a:latin typeface="Calibri" pitchFamily="34" charset="0"/>
            <a:cs typeface="Calibri" pitchFamily="34" charset="0"/>
          </a:endParaRPr>
        </a:p>
        <a:p>
          <a:pPr marL="457200" lvl="1" indent="-228600" algn="l" defTabSz="711200">
            <a:lnSpc>
              <a:spcPct val="90000"/>
            </a:lnSpc>
            <a:spcBef>
              <a:spcPct val="0"/>
            </a:spcBef>
            <a:spcAft>
              <a:spcPct val="15000"/>
            </a:spcAft>
            <a:buChar char="••"/>
          </a:pPr>
          <a:r>
            <a:rPr lang="en-US" sz="1600" kern="1200" dirty="0" smtClean="0">
              <a:latin typeface="Courier New" pitchFamily="49" charset="0"/>
              <a:cs typeface="Courier New" pitchFamily="49" charset="0"/>
            </a:rPr>
            <a:t>java CommandLine Roger Smith Manager</a:t>
          </a:r>
        </a:p>
      </dsp:txBody>
      <dsp:txXfrm rot="5400000">
        <a:off x="4021809" y="-2146142"/>
        <a:ext cx="554058" cy="7404321"/>
      </dsp:txXfrm>
    </dsp:sp>
  </dsp:spTree>
</dsp:drawing>
</file>

<file path=ppt/diagrams/drawing2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C64341B-5B77-4C3C-A125-490245E45573}">
      <dsp:nvSpPr>
        <dsp:cNvPr id="0" name=""/>
        <dsp:cNvSpPr/>
      </dsp:nvSpPr>
      <dsp:spPr>
        <a:xfrm rot="5400000">
          <a:off x="-166036" y="167256"/>
          <a:ext cx="1106909" cy="774836"/>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latin typeface="Calibri" pitchFamily="34" charset="0"/>
              <a:cs typeface="Calibri" pitchFamily="34" charset="0"/>
            </a:rPr>
            <a:t>1</a:t>
          </a:r>
          <a:endParaRPr lang="en-IN" sz="2000" b="1" kern="1200" dirty="0">
            <a:latin typeface="Calibri" pitchFamily="34" charset="0"/>
            <a:cs typeface="Calibri" pitchFamily="34" charset="0"/>
          </a:endParaRPr>
        </a:p>
      </dsp:txBody>
      <dsp:txXfrm rot="5400000">
        <a:off x="-166036" y="167256"/>
        <a:ext cx="1106909" cy="774836"/>
      </dsp:txXfrm>
    </dsp:sp>
    <dsp:sp modelId="{BEBA01B6-5951-44BE-9030-3C2626CDD713}">
      <dsp:nvSpPr>
        <dsp:cNvPr id="0" name=""/>
        <dsp:cNvSpPr/>
      </dsp:nvSpPr>
      <dsp:spPr>
        <a:xfrm rot="5400000">
          <a:off x="4028172" y="-3252115"/>
          <a:ext cx="719490" cy="7226163"/>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228600" lvl="1" indent="-22860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Right-click the project name in the </a:t>
          </a:r>
          <a:r>
            <a:rPr lang="en-US" sz="1600" b="1" kern="1200" dirty="0" smtClean="0">
              <a:latin typeface="Calibri" pitchFamily="34" charset="0"/>
              <a:cs typeface="Calibri" pitchFamily="34" charset="0"/>
            </a:rPr>
            <a:t>Projects</a:t>
          </a:r>
          <a:r>
            <a:rPr lang="en-US" sz="1600" kern="1200" dirty="0" smtClean="0">
              <a:latin typeface="Calibri" pitchFamily="34" charset="0"/>
              <a:cs typeface="Calibri" pitchFamily="34" charset="0"/>
            </a:rPr>
            <a:t> tab and click </a:t>
          </a:r>
          <a:r>
            <a:rPr lang="en-US" sz="1600" b="1" kern="1200" dirty="0" smtClean="0">
              <a:latin typeface="Calibri" pitchFamily="34" charset="0"/>
              <a:cs typeface="Calibri" pitchFamily="34" charset="0"/>
            </a:rPr>
            <a:t>Properties</a:t>
          </a:r>
          <a:r>
            <a:rPr lang="en-US" sz="1600" kern="1200" dirty="0" smtClean="0">
              <a:latin typeface="Calibri" pitchFamily="34" charset="0"/>
              <a:cs typeface="Calibri" pitchFamily="34" charset="0"/>
            </a:rPr>
            <a:t>. </a:t>
          </a:r>
          <a:endParaRPr lang="en-IN" sz="1600" kern="1200" dirty="0">
            <a:latin typeface="Calibri" pitchFamily="34" charset="0"/>
            <a:cs typeface="Calibri" pitchFamily="34" charset="0"/>
          </a:endParaRPr>
        </a:p>
        <a:p>
          <a:pPr marL="228600" lvl="1" indent="-22860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The </a:t>
          </a:r>
          <a:r>
            <a:rPr lang="en-US" sz="1600" b="1" kern="1200" dirty="0" smtClean="0">
              <a:latin typeface="Calibri" pitchFamily="34" charset="0"/>
              <a:cs typeface="Calibri" pitchFamily="34" charset="0"/>
            </a:rPr>
            <a:t>Project Properties</a:t>
          </a:r>
          <a:r>
            <a:rPr lang="en-US" sz="1600" kern="1200" dirty="0" smtClean="0">
              <a:latin typeface="Calibri" pitchFamily="34" charset="0"/>
              <a:cs typeface="Calibri" pitchFamily="34" charset="0"/>
            </a:rPr>
            <a:t> dialog box is displayed.</a:t>
          </a:r>
          <a:endParaRPr lang="en-IN" sz="1600" kern="1200" dirty="0">
            <a:latin typeface="Calibri" pitchFamily="34" charset="0"/>
            <a:cs typeface="Calibri" pitchFamily="34" charset="0"/>
          </a:endParaRPr>
        </a:p>
      </dsp:txBody>
      <dsp:txXfrm rot="5400000">
        <a:off x="4028172" y="-3252115"/>
        <a:ext cx="719490" cy="7226163"/>
      </dsp:txXfrm>
    </dsp:sp>
    <dsp:sp modelId="{1166A8A4-1813-4D44-9BFB-92CDEBDAD00B}">
      <dsp:nvSpPr>
        <dsp:cNvPr id="0" name=""/>
        <dsp:cNvSpPr/>
      </dsp:nvSpPr>
      <dsp:spPr>
        <a:xfrm rot="5400000">
          <a:off x="-166036" y="962906"/>
          <a:ext cx="1106909" cy="774836"/>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latin typeface="Calibri" pitchFamily="34" charset="0"/>
              <a:cs typeface="Calibri" pitchFamily="34" charset="0"/>
            </a:rPr>
            <a:t>2</a:t>
          </a:r>
          <a:endParaRPr lang="en-IN" sz="2000" b="1" kern="1200" dirty="0">
            <a:latin typeface="Calibri" pitchFamily="34" charset="0"/>
            <a:cs typeface="Calibri" pitchFamily="34" charset="0"/>
          </a:endParaRPr>
        </a:p>
      </dsp:txBody>
      <dsp:txXfrm rot="5400000">
        <a:off x="-166036" y="962906"/>
        <a:ext cx="1106909" cy="774836"/>
      </dsp:txXfrm>
    </dsp:sp>
    <dsp:sp modelId="{127813E7-74B9-4DA5-84E0-D6A5D3831C71}">
      <dsp:nvSpPr>
        <dsp:cNvPr id="0" name=""/>
        <dsp:cNvSpPr/>
      </dsp:nvSpPr>
      <dsp:spPr>
        <a:xfrm rot="5400000">
          <a:off x="4028172" y="-2456465"/>
          <a:ext cx="719490" cy="7226163"/>
        </a:xfrm>
        <a:prstGeom prst="round2Same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228600" lvl="1" indent="-22860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Click </a:t>
          </a:r>
          <a:r>
            <a:rPr lang="en-US" sz="1600" b="1" kern="1200" dirty="0" smtClean="0">
              <a:latin typeface="Calibri" pitchFamily="34" charset="0"/>
              <a:cs typeface="Calibri" pitchFamily="34" charset="0"/>
            </a:rPr>
            <a:t>Run</a:t>
          </a:r>
          <a:r>
            <a:rPr lang="en-US" sz="1600" kern="1200" dirty="0" smtClean="0">
              <a:latin typeface="Calibri" pitchFamily="34" charset="0"/>
              <a:cs typeface="Calibri" pitchFamily="34" charset="0"/>
            </a:rPr>
            <a:t> in the </a:t>
          </a:r>
          <a:r>
            <a:rPr lang="en-US" sz="1600" b="1" kern="1200" dirty="0" smtClean="0">
              <a:latin typeface="Calibri" pitchFamily="34" charset="0"/>
              <a:cs typeface="Calibri" pitchFamily="34" charset="0"/>
            </a:rPr>
            <a:t>Categories</a:t>
          </a:r>
          <a:r>
            <a:rPr lang="en-US" sz="1600" kern="1200" dirty="0" smtClean="0">
              <a:latin typeface="Calibri" pitchFamily="34" charset="0"/>
              <a:cs typeface="Calibri" pitchFamily="34" charset="0"/>
            </a:rPr>
            <a:t> pane to the left. </a:t>
          </a:r>
          <a:endParaRPr lang="en-IN" sz="1600" kern="1200" dirty="0">
            <a:latin typeface="Calibri" pitchFamily="34" charset="0"/>
            <a:cs typeface="Calibri" pitchFamily="34" charset="0"/>
          </a:endParaRPr>
        </a:p>
        <a:p>
          <a:pPr marL="228600" lvl="1" indent="-22860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The runtime properties are displayed in the right pane.</a:t>
          </a:r>
          <a:endParaRPr lang="en-IN" sz="1600" kern="1200" dirty="0">
            <a:latin typeface="Calibri" pitchFamily="34" charset="0"/>
            <a:cs typeface="Calibri" pitchFamily="34" charset="0"/>
          </a:endParaRPr>
        </a:p>
      </dsp:txBody>
      <dsp:txXfrm rot="5400000">
        <a:off x="4028172" y="-2456465"/>
        <a:ext cx="719490" cy="7226163"/>
      </dsp:txXfrm>
    </dsp:sp>
  </dsp:spTree>
</dsp:drawing>
</file>

<file path=ppt/diagrams/drawing2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C64341B-5B77-4C3C-A125-490245E45573}">
      <dsp:nvSpPr>
        <dsp:cNvPr id="0" name=""/>
        <dsp:cNvSpPr/>
      </dsp:nvSpPr>
      <dsp:spPr>
        <a:xfrm rot="5400000">
          <a:off x="-171449" y="171449"/>
          <a:ext cx="1143000" cy="800100"/>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IN" sz="2000" b="1" kern="1200" dirty="0" smtClean="0">
              <a:latin typeface="Calibri" pitchFamily="34" charset="0"/>
              <a:cs typeface="Calibri" pitchFamily="34" charset="0"/>
            </a:rPr>
            <a:t>3</a:t>
          </a:r>
          <a:endParaRPr lang="en-IN" sz="2000" b="1" kern="1200" dirty="0">
            <a:latin typeface="Calibri" pitchFamily="34" charset="0"/>
            <a:cs typeface="Calibri" pitchFamily="34" charset="0"/>
          </a:endParaRPr>
        </a:p>
      </dsp:txBody>
      <dsp:txXfrm rot="5400000">
        <a:off x="-171449" y="171449"/>
        <a:ext cx="1143000" cy="800100"/>
      </dsp:txXfrm>
    </dsp:sp>
    <dsp:sp modelId="{BEBA01B6-5951-44BE-9030-3C2626CDD713}">
      <dsp:nvSpPr>
        <dsp:cNvPr id="0" name=""/>
        <dsp:cNvSpPr/>
      </dsp:nvSpPr>
      <dsp:spPr>
        <a:xfrm rot="5400000">
          <a:off x="4029075" y="-3228975"/>
          <a:ext cx="742950" cy="7200900"/>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228600" lvl="1" indent="-22860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Type the arguments </a:t>
          </a:r>
          <a:r>
            <a:rPr lang="en-US" sz="1600" kern="1200" dirty="0" smtClean="0">
              <a:latin typeface="Courier New" pitchFamily="49" charset="0"/>
              <a:cs typeface="Courier New" pitchFamily="49" charset="0"/>
            </a:rPr>
            <a:t>Roger</a:t>
          </a:r>
          <a:r>
            <a:rPr lang="en-US" sz="1600" kern="1200" dirty="0" smtClean="0">
              <a:latin typeface="Calibri" pitchFamily="34" charset="0"/>
              <a:cs typeface="Calibri" pitchFamily="34" charset="0"/>
            </a:rPr>
            <a:t>, </a:t>
          </a:r>
          <a:r>
            <a:rPr lang="en-US" sz="1600" kern="1200" dirty="0" smtClean="0">
              <a:latin typeface="Courier New" pitchFamily="49" charset="0"/>
              <a:cs typeface="Courier New" pitchFamily="49" charset="0"/>
            </a:rPr>
            <a:t>Smith</a:t>
          </a:r>
          <a:r>
            <a:rPr lang="en-US" sz="1600" kern="1200" dirty="0" smtClean="0">
              <a:latin typeface="Calibri" pitchFamily="34" charset="0"/>
              <a:cs typeface="Calibri" pitchFamily="34" charset="0"/>
            </a:rPr>
            <a:t>, and </a:t>
          </a:r>
          <a:r>
            <a:rPr lang="en-US" sz="1600" kern="1200" dirty="0" smtClean="0">
              <a:latin typeface="Courier New" pitchFamily="49" charset="0"/>
              <a:cs typeface="Courier New" pitchFamily="49" charset="0"/>
            </a:rPr>
            <a:t>Manager</a:t>
          </a:r>
          <a:r>
            <a:rPr lang="en-US" sz="1600" kern="1200" dirty="0" smtClean="0">
              <a:latin typeface="Calibri" pitchFamily="34" charset="0"/>
              <a:cs typeface="Calibri" pitchFamily="34" charset="0"/>
            </a:rPr>
            <a:t> in the </a:t>
          </a:r>
          <a:r>
            <a:rPr lang="en-US" sz="1600" b="1" kern="1200" dirty="0" smtClean="0">
              <a:latin typeface="Calibri" pitchFamily="34" charset="0"/>
              <a:cs typeface="Calibri" pitchFamily="34" charset="0"/>
            </a:rPr>
            <a:t>Arguments</a:t>
          </a:r>
          <a:r>
            <a:rPr lang="en-US" sz="1600" kern="1200" dirty="0" smtClean="0">
              <a:latin typeface="Calibri" pitchFamily="34" charset="0"/>
              <a:cs typeface="Calibri" pitchFamily="34" charset="0"/>
            </a:rPr>
            <a:t> box as shown in the following figure:</a:t>
          </a:r>
          <a:endParaRPr lang="en-IN" sz="1600" kern="1200" dirty="0">
            <a:latin typeface="Calibri" pitchFamily="34" charset="0"/>
            <a:cs typeface="Calibri" pitchFamily="34" charset="0"/>
          </a:endParaRPr>
        </a:p>
      </dsp:txBody>
      <dsp:txXfrm rot="5400000">
        <a:off x="4029075" y="-3228975"/>
        <a:ext cx="742950" cy="7200900"/>
      </dsp:txXfrm>
    </dsp:sp>
  </dsp:spTree>
</dsp:drawing>
</file>

<file path=ppt/diagrams/drawing2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C64341B-5B77-4C3C-A125-490245E45573}">
      <dsp:nvSpPr>
        <dsp:cNvPr id="0" name=""/>
        <dsp:cNvSpPr/>
      </dsp:nvSpPr>
      <dsp:spPr>
        <a:xfrm rot="5400000">
          <a:off x="-182656" y="184609"/>
          <a:ext cx="1217712" cy="852398"/>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IN" sz="2000" b="1" kern="1200" dirty="0" smtClean="0">
              <a:latin typeface="Calibri" pitchFamily="34" charset="0"/>
              <a:cs typeface="Calibri" pitchFamily="34" charset="0"/>
            </a:rPr>
            <a:t>4</a:t>
          </a:r>
          <a:endParaRPr lang="en-IN" sz="2000" b="1" kern="1200" dirty="0">
            <a:latin typeface="Calibri" pitchFamily="34" charset="0"/>
            <a:cs typeface="Calibri" pitchFamily="34" charset="0"/>
          </a:endParaRPr>
        </a:p>
      </dsp:txBody>
      <dsp:txXfrm rot="5400000">
        <a:off x="-182656" y="184609"/>
        <a:ext cx="1217712" cy="852398"/>
      </dsp:txXfrm>
    </dsp:sp>
    <dsp:sp modelId="{BEBA01B6-5951-44BE-9030-3C2626CDD713}">
      <dsp:nvSpPr>
        <dsp:cNvPr id="0" name=""/>
        <dsp:cNvSpPr/>
      </dsp:nvSpPr>
      <dsp:spPr>
        <a:xfrm rot="5400000">
          <a:off x="4030942" y="-3176591"/>
          <a:ext cx="791512" cy="7148601"/>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228600" lvl="1" indent="-22860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Click </a:t>
          </a:r>
          <a:r>
            <a:rPr lang="en-US" sz="1600" b="1" kern="1200" dirty="0" smtClean="0">
              <a:latin typeface="Calibri" pitchFamily="34" charset="0"/>
              <a:cs typeface="Calibri" pitchFamily="34" charset="0"/>
            </a:rPr>
            <a:t>OK</a:t>
          </a:r>
          <a:r>
            <a:rPr lang="en-US" sz="1600" kern="1200" dirty="0" smtClean="0">
              <a:latin typeface="Calibri" pitchFamily="34" charset="0"/>
              <a:cs typeface="Calibri" pitchFamily="34" charset="0"/>
            </a:rPr>
            <a:t> to close the </a:t>
          </a:r>
          <a:r>
            <a:rPr lang="en-US" sz="1600" b="1" kern="1200" dirty="0" smtClean="0">
              <a:latin typeface="Calibri" pitchFamily="34" charset="0"/>
              <a:cs typeface="Calibri" pitchFamily="34" charset="0"/>
            </a:rPr>
            <a:t>Project Properties</a:t>
          </a:r>
          <a:r>
            <a:rPr lang="en-US" sz="1600" kern="1200" dirty="0" smtClean="0">
              <a:latin typeface="Calibri" pitchFamily="34" charset="0"/>
              <a:cs typeface="Calibri" pitchFamily="34" charset="0"/>
            </a:rPr>
            <a:t> dialog box.</a:t>
          </a:r>
          <a:endParaRPr lang="en-IN" sz="1600" kern="1200" dirty="0">
            <a:latin typeface="Calibri" pitchFamily="34" charset="0"/>
            <a:cs typeface="Calibri" pitchFamily="34" charset="0"/>
          </a:endParaRPr>
        </a:p>
      </dsp:txBody>
      <dsp:txXfrm rot="5400000">
        <a:off x="4030942" y="-3176591"/>
        <a:ext cx="791512" cy="7148601"/>
      </dsp:txXfrm>
    </dsp:sp>
    <dsp:sp modelId="{1166A8A4-1813-4D44-9BFB-92CDEBDAD00B}">
      <dsp:nvSpPr>
        <dsp:cNvPr id="0" name=""/>
        <dsp:cNvSpPr/>
      </dsp:nvSpPr>
      <dsp:spPr>
        <a:xfrm rot="5400000">
          <a:off x="-182656" y="1096592"/>
          <a:ext cx="1217712" cy="852398"/>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IN" sz="2000" b="1" kern="1200" dirty="0" smtClean="0">
              <a:latin typeface="Calibri" pitchFamily="34" charset="0"/>
              <a:cs typeface="Calibri" pitchFamily="34" charset="0"/>
            </a:rPr>
            <a:t>5</a:t>
          </a:r>
          <a:endParaRPr lang="en-IN" sz="2000" b="1" kern="1200" dirty="0">
            <a:latin typeface="Calibri" pitchFamily="34" charset="0"/>
            <a:cs typeface="Calibri" pitchFamily="34" charset="0"/>
          </a:endParaRPr>
        </a:p>
      </dsp:txBody>
      <dsp:txXfrm rot="5400000">
        <a:off x="-182656" y="1096592"/>
        <a:ext cx="1217712" cy="852398"/>
      </dsp:txXfrm>
    </dsp:sp>
    <dsp:sp modelId="{127813E7-74B9-4DA5-84E0-D6A5D3831C71}">
      <dsp:nvSpPr>
        <dsp:cNvPr id="0" name=""/>
        <dsp:cNvSpPr/>
      </dsp:nvSpPr>
      <dsp:spPr>
        <a:xfrm rot="5400000">
          <a:off x="4030942" y="-2264609"/>
          <a:ext cx="791512" cy="7148601"/>
        </a:xfrm>
        <a:prstGeom prst="round2Same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228600" lvl="1" indent="-22860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Click </a:t>
          </a:r>
          <a:r>
            <a:rPr lang="en-US" sz="1600" b="1" kern="1200" dirty="0" smtClean="0">
              <a:latin typeface="Calibri" pitchFamily="34" charset="0"/>
              <a:cs typeface="Calibri" pitchFamily="34" charset="0"/>
            </a:rPr>
            <a:t>Run</a:t>
          </a:r>
          <a:r>
            <a:rPr lang="en-US" sz="1600" kern="1200" dirty="0" smtClean="0">
              <a:latin typeface="Calibri" pitchFamily="34" charset="0"/>
              <a:cs typeface="Calibri" pitchFamily="34" charset="0"/>
            </a:rPr>
            <a:t> on the toolbar or press </a:t>
          </a:r>
          <a:r>
            <a:rPr lang="en-US" sz="1600" b="1" kern="1200" dirty="0" smtClean="0">
              <a:latin typeface="Calibri" pitchFamily="34" charset="0"/>
              <a:cs typeface="Calibri" pitchFamily="34" charset="0"/>
            </a:rPr>
            <a:t>F6</a:t>
          </a:r>
          <a:r>
            <a:rPr lang="en-US" sz="1600" kern="1200" dirty="0" smtClean="0">
              <a:latin typeface="Calibri" pitchFamily="34" charset="0"/>
              <a:cs typeface="Calibri" pitchFamily="34" charset="0"/>
            </a:rPr>
            <a:t>. </a:t>
          </a:r>
          <a:endParaRPr lang="en-IN" sz="1600" kern="1200" dirty="0">
            <a:latin typeface="Calibri" pitchFamily="34" charset="0"/>
            <a:cs typeface="Calibri" pitchFamily="34" charset="0"/>
          </a:endParaRPr>
        </a:p>
        <a:p>
          <a:pPr marL="228600" lvl="1" indent="-22860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The command line arguments are supplied to the </a:t>
          </a:r>
          <a:r>
            <a:rPr lang="en-US" sz="1600" kern="1200" dirty="0" smtClean="0">
              <a:latin typeface="Courier New" pitchFamily="49" charset="0"/>
              <a:cs typeface="Courier New" pitchFamily="49" charset="0"/>
            </a:rPr>
            <a:t>main()</a:t>
          </a:r>
          <a:r>
            <a:rPr lang="en-US" sz="1600" kern="1200" dirty="0" smtClean="0">
              <a:latin typeface="Calibri" pitchFamily="34" charset="0"/>
              <a:cs typeface="Calibri" pitchFamily="34" charset="0"/>
            </a:rPr>
            <a:t> method and printed as shown in the following figure:</a:t>
          </a:r>
          <a:endParaRPr lang="en-IN" sz="1600" kern="1200" dirty="0">
            <a:latin typeface="Calibri" pitchFamily="34" charset="0"/>
            <a:cs typeface="Calibri" pitchFamily="34" charset="0"/>
          </a:endParaRPr>
        </a:p>
      </dsp:txBody>
      <dsp:txXfrm rot="5400000">
        <a:off x="4030942" y="-2264609"/>
        <a:ext cx="791512" cy="7148601"/>
      </dsp:txXfrm>
    </dsp:sp>
  </dsp:spTree>
</dsp:drawing>
</file>

<file path=ppt/diagrams/drawing2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3794F34-CF38-4878-8BA7-B0E44BC4E8BE}">
      <dsp:nvSpPr>
        <dsp:cNvPr id="0" name=""/>
        <dsp:cNvSpPr/>
      </dsp:nvSpPr>
      <dsp:spPr>
        <a:xfrm>
          <a:off x="0" y="196147"/>
          <a:ext cx="8077200" cy="18522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26880" tIns="291592" rIns="626880" bIns="113792" numCol="1" spcCol="1270" anchor="t" anchorCtr="0">
          <a:noAutofit/>
        </a:bodyPr>
        <a:lstStyle/>
        <a:p>
          <a:pPr marL="114300" lvl="1" indent="-11430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The </a:t>
          </a:r>
          <a:r>
            <a:rPr lang="en-US" sz="1600" kern="1200" dirty="0" err="1" smtClean="0">
              <a:latin typeface="Courier New" pitchFamily="49" charset="0"/>
              <a:cs typeface="Courier New" pitchFamily="49" charset="0"/>
            </a:rPr>
            <a:t>valueOf</a:t>
          </a:r>
          <a:r>
            <a:rPr lang="en-US" sz="1600" kern="1200" dirty="0" smtClean="0">
              <a:latin typeface="Courier New" pitchFamily="49" charset="0"/>
              <a:cs typeface="Courier New" pitchFamily="49" charset="0"/>
            </a:rPr>
            <a:t>()</a:t>
          </a:r>
          <a:r>
            <a:rPr lang="en-US" sz="1600" kern="1200" dirty="0" smtClean="0">
              <a:latin typeface="Calibri" pitchFamily="34" charset="0"/>
              <a:cs typeface="Calibri" pitchFamily="34" charset="0"/>
            </a:rPr>
            <a:t> method is available with all the wrapper classes to convert a type into another type. </a:t>
          </a:r>
          <a:endParaRPr lang="en-IN" sz="1600" kern="1200" dirty="0">
            <a:latin typeface="Calibri" pitchFamily="34" charset="0"/>
            <a:cs typeface="Calibri" pitchFamily="34" charset="0"/>
          </a:endParaRPr>
        </a:p>
        <a:p>
          <a:pPr marL="114300" lvl="1" indent="-11430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The </a:t>
          </a:r>
          <a:r>
            <a:rPr lang="en-US" sz="1600" kern="1200" dirty="0" err="1" smtClean="0">
              <a:latin typeface="Courier New" pitchFamily="49" charset="0"/>
              <a:cs typeface="Courier New" pitchFamily="49" charset="0"/>
            </a:rPr>
            <a:t>valueOf</a:t>
          </a:r>
          <a:r>
            <a:rPr lang="en-US" sz="1600" kern="1200" dirty="0" smtClean="0">
              <a:latin typeface="Courier New" pitchFamily="49" charset="0"/>
              <a:cs typeface="Courier New" pitchFamily="49" charset="0"/>
            </a:rPr>
            <a:t>()</a:t>
          </a:r>
          <a:r>
            <a:rPr lang="en-US" sz="1600" kern="1200" dirty="0" smtClean="0">
              <a:latin typeface="Calibri" pitchFamily="34" charset="0"/>
              <a:cs typeface="Calibri" pitchFamily="34" charset="0"/>
            </a:rPr>
            <a:t> method of the </a:t>
          </a:r>
          <a:r>
            <a:rPr lang="en-US" sz="1600" kern="1200" dirty="0" smtClean="0">
              <a:latin typeface="Courier New" pitchFamily="49" charset="0"/>
              <a:cs typeface="Courier New" pitchFamily="49" charset="0"/>
            </a:rPr>
            <a:t>Character</a:t>
          </a:r>
          <a:r>
            <a:rPr lang="en-US" sz="1600" kern="1200" dirty="0" smtClean="0">
              <a:latin typeface="Calibri" pitchFamily="34" charset="0"/>
              <a:cs typeface="Calibri" pitchFamily="34" charset="0"/>
            </a:rPr>
            <a:t> class accepts only </a:t>
          </a:r>
          <a:r>
            <a:rPr lang="en-US" sz="1600" kern="1200" dirty="0" smtClean="0">
              <a:latin typeface="Courier New" pitchFamily="49" charset="0"/>
              <a:cs typeface="Courier New" pitchFamily="49" charset="0"/>
            </a:rPr>
            <a:t>char</a:t>
          </a:r>
          <a:r>
            <a:rPr lang="en-US" sz="1600" kern="1200" dirty="0" smtClean="0">
              <a:latin typeface="Calibri" pitchFamily="34" charset="0"/>
              <a:cs typeface="Calibri" pitchFamily="34" charset="0"/>
            </a:rPr>
            <a:t> as an argument.</a:t>
          </a:r>
          <a:endParaRPr lang="en-IN" sz="1600" kern="1200" dirty="0">
            <a:latin typeface="Calibri" pitchFamily="34" charset="0"/>
            <a:cs typeface="Calibri" pitchFamily="34" charset="0"/>
          </a:endParaRPr>
        </a:p>
        <a:p>
          <a:pPr marL="114300" lvl="1" indent="-11430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The </a:t>
          </a:r>
          <a:r>
            <a:rPr lang="en-US" sz="1600" kern="1200" dirty="0" err="1" smtClean="0">
              <a:latin typeface="Courier New" pitchFamily="49" charset="0"/>
              <a:cs typeface="Courier New" pitchFamily="49" charset="0"/>
            </a:rPr>
            <a:t>valueOf</a:t>
          </a:r>
          <a:r>
            <a:rPr lang="en-US" sz="1600" kern="1200" dirty="0" smtClean="0">
              <a:latin typeface="Courier New" pitchFamily="49" charset="0"/>
              <a:cs typeface="Courier New" pitchFamily="49" charset="0"/>
            </a:rPr>
            <a:t>()</a:t>
          </a:r>
          <a:r>
            <a:rPr lang="en-US" sz="1600" kern="1200" dirty="0" smtClean="0">
              <a:latin typeface="Calibri" pitchFamily="34" charset="0"/>
              <a:cs typeface="Calibri" pitchFamily="34" charset="0"/>
            </a:rPr>
            <a:t> method of any other wrapper class accepts either the corresponding primitive type or </a:t>
          </a:r>
          <a:r>
            <a:rPr lang="en-US" sz="1600" kern="1200" dirty="0" smtClean="0">
              <a:latin typeface="Courier New" pitchFamily="49" charset="0"/>
              <a:cs typeface="Courier New" pitchFamily="49" charset="0"/>
            </a:rPr>
            <a:t>String</a:t>
          </a:r>
          <a:r>
            <a:rPr lang="en-US" sz="1600" kern="1200" dirty="0" smtClean="0">
              <a:latin typeface="Calibri" pitchFamily="34" charset="0"/>
              <a:cs typeface="Calibri" pitchFamily="34" charset="0"/>
            </a:rPr>
            <a:t> as an </a:t>
          </a:r>
          <a:r>
            <a:rPr lang="en-US" sz="1600" kern="1200" dirty="0" smtClean="0">
              <a:latin typeface="Calibri" pitchFamily="34" charset="0"/>
              <a:cs typeface="Calibri" pitchFamily="34" charset="0"/>
            </a:rPr>
            <a:t>argument.</a:t>
          </a:r>
          <a:endParaRPr lang="en-IN" sz="1600" kern="1200" dirty="0">
            <a:latin typeface="Calibri" pitchFamily="34" charset="0"/>
            <a:cs typeface="Calibri" pitchFamily="34" charset="0"/>
          </a:endParaRPr>
        </a:p>
      </dsp:txBody>
      <dsp:txXfrm>
        <a:off x="0" y="196147"/>
        <a:ext cx="8077200" cy="1852200"/>
      </dsp:txXfrm>
    </dsp:sp>
    <dsp:sp modelId="{944BAB04-7C51-4F32-B3D9-6B3BFE861060}">
      <dsp:nvSpPr>
        <dsp:cNvPr id="0" name=""/>
        <dsp:cNvSpPr/>
      </dsp:nvSpPr>
      <dsp:spPr>
        <a:xfrm>
          <a:off x="403860" y="9862"/>
          <a:ext cx="5702042" cy="392925"/>
        </a:xfrm>
        <a:prstGeom prst="roundRect">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13709" tIns="0" rIns="213709" bIns="0" numCol="1" spcCol="1270" anchor="ctr" anchorCtr="0">
          <a:noAutofit/>
        </a:bodyPr>
        <a:lstStyle/>
        <a:p>
          <a:pPr lvl="0" algn="l" defTabSz="711200">
            <a:lnSpc>
              <a:spcPct val="90000"/>
            </a:lnSpc>
            <a:spcBef>
              <a:spcPct val="0"/>
            </a:spcBef>
            <a:spcAft>
              <a:spcPct val="35000"/>
            </a:spcAft>
          </a:pPr>
          <a:r>
            <a:rPr lang="en-US" sz="1600" b="0" kern="1200" dirty="0" err="1" smtClean="0">
              <a:latin typeface="Courier New" pitchFamily="49" charset="0"/>
              <a:cs typeface="Courier New" pitchFamily="49" charset="0"/>
            </a:rPr>
            <a:t>valueOf</a:t>
          </a:r>
          <a:r>
            <a:rPr lang="en-US" sz="1600" b="0" kern="1200" dirty="0" smtClean="0">
              <a:latin typeface="Courier New" pitchFamily="49" charset="0"/>
              <a:cs typeface="Courier New" pitchFamily="49" charset="0"/>
            </a:rPr>
            <a:t>()</a:t>
          </a:r>
          <a:endParaRPr lang="en-IN" sz="1600" b="0" kern="1200" dirty="0">
            <a:latin typeface="Courier New" pitchFamily="49" charset="0"/>
            <a:cs typeface="Courier New" pitchFamily="49" charset="0"/>
          </a:endParaRPr>
        </a:p>
      </dsp:txBody>
      <dsp:txXfrm>
        <a:off x="403860" y="9862"/>
        <a:ext cx="5702042" cy="392925"/>
      </dsp:txXfrm>
    </dsp:sp>
    <dsp:sp modelId="{39D234A8-DE37-4524-8CE7-EAE12565AFB2}">
      <dsp:nvSpPr>
        <dsp:cNvPr id="0" name=""/>
        <dsp:cNvSpPr/>
      </dsp:nvSpPr>
      <dsp:spPr>
        <a:xfrm>
          <a:off x="0" y="2330587"/>
          <a:ext cx="8077200" cy="85995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26880" tIns="291592" rIns="626880" bIns="113792" numCol="1" spcCol="1270" anchor="t" anchorCtr="0">
          <a:noAutofit/>
        </a:bodyPr>
        <a:lstStyle/>
        <a:p>
          <a:pPr marL="114300" lvl="1" indent="-11430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The </a:t>
          </a:r>
          <a:r>
            <a:rPr lang="en-US" sz="1600" kern="1200" dirty="0" err="1" smtClean="0">
              <a:latin typeface="Courier New" pitchFamily="49" charset="0"/>
              <a:cs typeface="Courier New" pitchFamily="49" charset="0"/>
            </a:rPr>
            <a:t>typeValue</a:t>
          </a:r>
          <a:r>
            <a:rPr lang="en-US" sz="1600" kern="1200" dirty="0" smtClean="0">
              <a:latin typeface="Courier New" pitchFamily="49" charset="0"/>
              <a:cs typeface="Courier New" pitchFamily="49" charset="0"/>
            </a:rPr>
            <a:t>()</a:t>
          </a:r>
          <a:r>
            <a:rPr lang="en-US" sz="1600" kern="1200" dirty="0" smtClean="0">
              <a:latin typeface="Calibri" pitchFamily="34" charset="0"/>
              <a:cs typeface="Calibri" pitchFamily="34" charset="0"/>
            </a:rPr>
            <a:t> method can also be used to return the value of an object as its primitive type.</a:t>
          </a:r>
          <a:endParaRPr lang="en-US" sz="1600" kern="1200" dirty="0">
            <a:latin typeface="Calibri" pitchFamily="34" charset="0"/>
            <a:cs typeface="Calibri" pitchFamily="34" charset="0"/>
          </a:endParaRPr>
        </a:p>
      </dsp:txBody>
      <dsp:txXfrm>
        <a:off x="0" y="2330587"/>
        <a:ext cx="8077200" cy="859950"/>
      </dsp:txXfrm>
    </dsp:sp>
    <dsp:sp modelId="{56FF71B0-D3D9-48FF-963F-D350396F8DF9}">
      <dsp:nvSpPr>
        <dsp:cNvPr id="0" name=""/>
        <dsp:cNvSpPr/>
      </dsp:nvSpPr>
      <dsp:spPr>
        <a:xfrm>
          <a:off x="403860" y="2123947"/>
          <a:ext cx="5654040" cy="413280"/>
        </a:xfrm>
        <a:prstGeom prst="roundRect">
          <a:avLst/>
        </a:prstGeom>
        <a:solidFill>
          <a:schemeClr val="accent2">
            <a:hueOff val="4681519"/>
            <a:satOff val="-5839"/>
            <a:lumOff val="1373"/>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13709" tIns="0" rIns="213709" bIns="0" numCol="1" spcCol="1270" anchor="ctr" anchorCtr="0">
          <a:noAutofit/>
        </a:bodyPr>
        <a:lstStyle/>
        <a:p>
          <a:pPr lvl="0" algn="l" defTabSz="711200">
            <a:lnSpc>
              <a:spcPct val="90000"/>
            </a:lnSpc>
            <a:spcBef>
              <a:spcPct val="0"/>
            </a:spcBef>
            <a:spcAft>
              <a:spcPct val="35000"/>
            </a:spcAft>
          </a:pPr>
          <a:r>
            <a:rPr lang="en-US" sz="1600" kern="1200" dirty="0" err="1" smtClean="0">
              <a:latin typeface="Courier New" pitchFamily="49" charset="0"/>
              <a:cs typeface="Courier New" pitchFamily="49" charset="0"/>
            </a:rPr>
            <a:t>typeValue</a:t>
          </a:r>
          <a:r>
            <a:rPr lang="en-US" sz="1600" kern="1200" dirty="0" smtClean="0">
              <a:latin typeface="Courier New" pitchFamily="49" charset="0"/>
              <a:cs typeface="Courier New" pitchFamily="49" charset="0"/>
            </a:rPr>
            <a:t>()</a:t>
          </a:r>
          <a:endParaRPr lang="en-US" sz="1600" kern="1200" dirty="0">
            <a:latin typeface="Courier New" pitchFamily="49" charset="0"/>
            <a:cs typeface="Courier New" pitchFamily="49" charset="0"/>
          </a:endParaRPr>
        </a:p>
      </dsp:txBody>
      <dsp:txXfrm>
        <a:off x="403860" y="2123947"/>
        <a:ext cx="5654040" cy="413280"/>
      </dsp:txXfrm>
    </dsp:sp>
  </dsp:spTree>
</dsp:drawing>
</file>

<file path=ppt/diagrams/drawing2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DE197F9-191F-4FFD-9084-02FCDD6FE11D}">
      <dsp:nvSpPr>
        <dsp:cNvPr id="0" name=""/>
        <dsp:cNvSpPr/>
      </dsp:nvSpPr>
      <dsp:spPr>
        <a:xfrm rot="5400000">
          <a:off x="4742913" y="-2501037"/>
          <a:ext cx="535245" cy="5671165"/>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err="1" smtClean="0">
              <a:latin typeface="Courier New" pitchFamily="49" charset="0"/>
              <a:cs typeface="Courier New" pitchFamily="49" charset="0"/>
            </a:rPr>
            <a:t>int</a:t>
          </a:r>
          <a:r>
            <a:rPr lang="en-US" sz="1800" kern="1200" dirty="0" smtClean="0">
              <a:latin typeface="Courier New" pitchFamily="49" charset="0"/>
              <a:cs typeface="Courier New" pitchFamily="49" charset="0"/>
            </a:rPr>
            <a:t> x = 10;</a:t>
          </a:r>
          <a:endParaRPr lang="en-US" sz="1800" kern="1200" dirty="0">
            <a:latin typeface="Courier New" pitchFamily="49" charset="0"/>
            <a:cs typeface="Courier New" pitchFamily="49" charset="0"/>
          </a:endParaRPr>
        </a:p>
      </dsp:txBody>
      <dsp:txXfrm rot="5400000">
        <a:off x="4742913" y="-2501037"/>
        <a:ext cx="535245" cy="5671165"/>
      </dsp:txXfrm>
    </dsp:sp>
    <dsp:sp modelId="{1CAAB716-9E7C-44C5-8AF3-C948481480E7}">
      <dsp:nvSpPr>
        <dsp:cNvPr id="0" name=""/>
        <dsp:cNvSpPr/>
      </dsp:nvSpPr>
      <dsp:spPr>
        <a:xfrm>
          <a:off x="2481" y="16"/>
          <a:ext cx="2172471" cy="669056"/>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en-US" sz="1800" b="1" kern="1200" dirty="0" smtClean="0">
              <a:latin typeface="Calibri" pitchFamily="34" charset="0"/>
              <a:cs typeface="Calibri" pitchFamily="34" charset="0"/>
            </a:rPr>
            <a:t>Primitive type</a:t>
          </a:r>
          <a:endParaRPr lang="en-US" sz="1800" b="1" kern="1200" dirty="0">
            <a:latin typeface="Calibri" pitchFamily="34" charset="0"/>
            <a:cs typeface="Calibri" pitchFamily="34" charset="0"/>
          </a:endParaRPr>
        </a:p>
      </dsp:txBody>
      <dsp:txXfrm>
        <a:off x="2481" y="16"/>
        <a:ext cx="2172471" cy="669056"/>
      </dsp:txXfrm>
    </dsp:sp>
    <dsp:sp modelId="{3B4B3536-D219-444B-9FB0-7D422A19A823}">
      <dsp:nvSpPr>
        <dsp:cNvPr id="0" name=""/>
        <dsp:cNvSpPr/>
      </dsp:nvSpPr>
      <dsp:spPr>
        <a:xfrm rot="5400000">
          <a:off x="4742913" y="-1798528"/>
          <a:ext cx="535245" cy="5671165"/>
        </a:xfrm>
        <a:prstGeom prst="round2SameRect">
          <a:avLst/>
        </a:prstGeom>
        <a:solidFill>
          <a:schemeClr val="accent4">
            <a:tint val="40000"/>
            <a:alpha val="90000"/>
            <a:hueOff val="-3945706"/>
            <a:satOff val="22157"/>
            <a:lumOff val="1408"/>
            <a:alphaOff val="0"/>
          </a:schemeClr>
        </a:solidFill>
        <a:ln w="25400" cap="flat" cmpd="sng" algn="ctr">
          <a:solidFill>
            <a:schemeClr val="accent4">
              <a:tint val="40000"/>
              <a:alpha val="90000"/>
              <a:hueOff val="-3945706"/>
              <a:satOff val="22157"/>
              <a:lumOff val="140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latin typeface="Courier New" pitchFamily="49" charset="0"/>
              <a:cs typeface="Courier New" pitchFamily="49" charset="0"/>
            </a:rPr>
            <a:t>Integer y = new Integer(20);</a:t>
          </a:r>
          <a:endParaRPr lang="en-US" sz="1800" kern="1200" dirty="0">
            <a:latin typeface="Courier New" pitchFamily="49" charset="0"/>
            <a:cs typeface="Courier New" pitchFamily="49" charset="0"/>
          </a:endParaRPr>
        </a:p>
      </dsp:txBody>
      <dsp:txXfrm rot="5400000">
        <a:off x="4742913" y="-1798528"/>
        <a:ext cx="535245" cy="5671165"/>
      </dsp:txXfrm>
    </dsp:sp>
    <dsp:sp modelId="{F249D11C-F64E-4946-8BA6-B0600FAAD3DC}">
      <dsp:nvSpPr>
        <dsp:cNvPr id="0" name=""/>
        <dsp:cNvSpPr/>
      </dsp:nvSpPr>
      <dsp:spPr>
        <a:xfrm>
          <a:off x="2481" y="702526"/>
          <a:ext cx="2172471" cy="669056"/>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en-US" sz="1800" b="1" kern="1200" dirty="0" smtClean="0">
              <a:latin typeface="Calibri" pitchFamily="34" charset="0"/>
              <a:cs typeface="Calibri" pitchFamily="34" charset="0"/>
            </a:rPr>
            <a:t>Wrapper type</a:t>
          </a:r>
          <a:endParaRPr lang="en-US" sz="1800" b="1" kern="1200" dirty="0">
            <a:latin typeface="Calibri" pitchFamily="34" charset="0"/>
            <a:cs typeface="Calibri" pitchFamily="34" charset="0"/>
          </a:endParaRPr>
        </a:p>
      </dsp:txBody>
      <dsp:txXfrm>
        <a:off x="2481" y="702526"/>
        <a:ext cx="2172471" cy="669056"/>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3794F34-CF38-4878-8BA7-B0E44BC4E8BE}">
      <dsp:nvSpPr>
        <dsp:cNvPr id="0" name=""/>
        <dsp:cNvSpPr/>
      </dsp:nvSpPr>
      <dsp:spPr>
        <a:xfrm>
          <a:off x="0" y="228674"/>
          <a:ext cx="8229600" cy="212625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312420" rIns="638708" bIns="99568" numCol="1" spcCol="1270" anchor="t" anchorCtr="0">
          <a:noAutofit/>
        </a:bodyPr>
        <a:lstStyle/>
        <a:p>
          <a:pPr marL="228600" lvl="1" indent="-228600" algn="l" defTabSz="622300">
            <a:lnSpc>
              <a:spcPct val="90000"/>
            </a:lnSpc>
            <a:spcBef>
              <a:spcPct val="0"/>
            </a:spcBef>
            <a:spcAft>
              <a:spcPct val="15000"/>
            </a:spcAft>
            <a:buChar char="••"/>
          </a:pPr>
          <a:r>
            <a:rPr lang="en-US" sz="1400" kern="1200" dirty="0" smtClean="0">
              <a:latin typeface="Calibri" pitchFamily="34" charset="0"/>
              <a:cs typeface="Calibri" pitchFamily="34" charset="0"/>
            </a:rPr>
            <a:t>To initialize a single-dimensional array during creation, one must specify the values to be stored while creating the array as follows: </a:t>
          </a:r>
          <a:r>
            <a:rPr lang="en-US" sz="1400" kern="1200" dirty="0" err="1" smtClean="0">
              <a:latin typeface="Courier New" pitchFamily="49" charset="0"/>
              <a:cs typeface="Courier New" pitchFamily="49" charset="0"/>
            </a:rPr>
            <a:t>int</a:t>
          </a:r>
          <a:r>
            <a:rPr lang="en-US" sz="1400" kern="1200" dirty="0" smtClean="0">
              <a:latin typeface="Courier New" pitchFamily="49" charset="0"/>
              <a:cs typeface="Courier New" pitchFamily="49" charset="0"/>
            </a:rPr>
            <a:t>[ ] marks = {65, 47, 75, 50};</a:t>
          </a:r>
          <a:endParaRPr lang="en-US" sz="1400" kern="1200" dirty="0">
            <a:latin typeface="Calibri" pitchFamily="34" charset="0"/>
            <a:cs typeface="Calibri" pitchFamily="34" charset="0"/>
          </a:endParaRPr>
        </a:p>
        <a:p>
          <a:pPr marL="228600" lvl="1" indent="-228600" algn="l" defTabSz="622300">
            <a:lnSpc>
              <a:spcPct val="90000"/>
            </a:lnSpc>
            <a:spcBef>
              <a:spcPct val="0"/>
            </a:spcBef>
            <a:spcAft>
              <a:spcPct val="15000"/>
            </a:spcAft>
            <a:buChar char="••"/>
          </a:pPr>
          <a:endParaRPr lang="en-US" sz="1400" kern="1200" dirty="0">
            <a:latin typeface="Calibri" pitchFamily="34" charset="0"/>
            <a:cs typeface="Calibri" pitchFamily="34" charset="0"/>
          </a:endParaRPr>
        </a:p>
        <a:p>
          <a:pPr marL="228600" lvl="1" indent="-228600" algn="l" defTabSz="622300">
            <a:lnSpc>
              <a:spcPct val="90000"/>
            </a:lnSpc>
            <a:spcBef>
              <a:spcPct val="0"/>
            </a:spcBef>
            <a:spcAft>
              <a:spcPct val="15000"/>
            </a:spcAft>
            <a:buChar char="••"/>
          </a:pPr>
          <a:r>
            <a:rPr lang="en-US" sz="1400" kern="1200" dirty="0" smtClean="0">
              <a:latin typeface="Calibri" pitchFamily="34" charset="0"/>
              <a:cs typeface="Calibri" pitchFamily="34" charset="0"/>
            </a:rPr>
            <a:t>Notice that while initializing an array during creation, the </a:t>
          </a:r>
          <a:r>
            <a:rPr lang="en-US" sz="1400" kern="1200" dirty="0" smtClean="0">
              <a:latin typeface="Courier New" pitchFamily="49" charset="0"/>
              <a:cs typeface="Courier New" pitchFamily="49" charset="0"/>
            </a:rPr>
            <a:t>new</a:t>
          </a:r>
          <a:r>
            <a:rPr lang="en-US" sz="1400" kern="1200" dirty="0" smtClean="0">
              <a:latin typeface="Calibri" pitchFamily="34" charset="0"/>
              <a:cs typeface="Calibri" pitchFamily="34" charset="0"/>
            </a:rPr>
            <a:t> keyword or size is not required. </a:t>
          </a:r>
          <a:endParaRPr lang="en-US" sz="1400" kern="1200" dirty="0">
            <a:latin typeface="Calibri" pitchFamily="34" charset="0"/>
            <a:cs typeface="Calibri" pitchFamily="34" charset="0"/>
          </a:endParaRPr>
        </a:p>
        <a:p>
          <a:pPr marL="228600" lvl="1" indent="-228600" algn="l" defTabSz="622300">
            <a:lnSpc>
              <a:spcPct val="90000"/>
            </a:lnSpc>
            <a:spcBef>
              <a:spcPct val="0"/>
            </a:spcBef>
            <a:spcAft>
              <a:spcPct val="15000"/>
            </a:spcAft>
            <a:buChar char="••"/>
          </a:pPr>
          <a:endParaRPr lang="en-US" sz="1400" kern="1200" dirty="0">
            <a:latin typeface="Calibri" pitchFamily="34" charset="0"/>
            <a:cs typeface="Calibri" pitchFamily="34" charset="0"/>
          </a:endParaRPr>
        </a:p>
        <a:p>
          <a:pPr marL="228600" lvl="1" indent="-228600" algn="l" defTabSz="622300">
            <a:lnSpc>
              <a:spcPct val="90000"/>
            </a:lnSpc>
            <a:spcBef>
              <a:spcPct val="0"/>
            </a:spcBef>
            <a:spcAft>
              <a:spcPct val="15000"/>
            </a:spcAft>
            <a:buChar char="••"/>
          </a:pPr>
          <a:r>
            <a:rPr lang="en-US" sz="1400" kern="1200" dirty="0" smtClean="0">
              <a:latin typeface="Calibri" pitchFamily="34" charset="0"/>
              <a:cs typeface="Calibri" pitchFamily="34" charset="0"/>
            </a:rPr>
            <a:t>This is because all the elements to be stored have been specified and accordingly the memory gets automatically allocated based on the number of elements. </a:t>
          </a:r>
          <a:endParaRPr lang="en-US" sz="1400" kern="1200" dirty="0">
            <a:latin typeface="Calibri" pitchFamily="34" charset="0"/>
            <a:cs typeface="Calibri" pitchFamily="34" charset="0"/>
          </a:endParaRPr>
        </a:p>
      </dsp:txBody>
      <dsp:txXfrm>
        <a:off x="0" y="228674"/>
        <a:ext cx="8229600" cy="2126250"/>
      </dsp:txXfrm>
    </dsp:sp>
    <dsp:sp modelId="{944BAB04-7C51-4F32-B3D9-6B3BFE861060}">
      <dsp:nvSpPr>
        <dsp:cNvPr id="0" name=""/>
        <dsp:cNvSpPr/>
      </dsp:nvSpPr>
      <dsp:spPr>
        <a:xfrm>
          <a:off x="411480" y="7274"/>
          <a:ext cx="7235809" cy="44280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800100">
            <a:lnSpc>
              <a:spcPct val="90000"/>
            </a:lnSpc>
            <a:spcBef>
              <a:spcPct val="0"/>
            </a:spcBef>
            <a:spcAft>
              <a:spcPct val="35000"/>
            </a:spcAft>
          </a:pPr>
          <a:r>
            <a:rPr lang="en-US" sz="1800" b="1" kern="1200" dirty="0" smtClean="0">
              <a:latin typeface="Calibri" pitchFamily="34" charset="0"/>
              <a:cs typeface="Calibri" pitchFamily="34" charset="0"/>
            </a:rPr>
            <a:t>During creation:</a:t>
          </a:r>
          <a:endParaRPr lang="en-IN" sz="1600" b="0" kern="1200" dirty="0">
            <a:latin typeface="Courier New" pitchFamily="49" charset="0"/>
            <a:cs typeface="Courier New" pitchFamily="49" charset="0"/>
          </a:endParaRPr>
        </a:p>
      </dsp:txBody>
      <dsp:txXfrm>
        <a:off x="411480" y="7274"/>
        <a:ext cx="7235809" cy="442800"/>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3794F34-CF38-4878-8BA7-B0E44BC4E8BE}">
      <dsp:nvSpPr>
        <dsp:cNvPr id="0" name=""/>
        <dsp:cNvSpPr/>
      </dsp:nvSpPr>
      <dsp:spPr>
        <a:xfrm>
          <a:off x="0" y="277439"/>
          <a:ext cx="8229600" cy="28350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374904" rIns="638708" bIns="99568" numCol="1" spcCol="1270" anchor="t" anchorCtr="0">
          <a:noAutofit/>
        </a:bodyPr>
        <a:lstStyle/>
        <a:p>
          <a:pPr marL="228600" lvl="1" indent="-228600" algn="l" defTabSz="622300">
            <a:lnSpc>
              <a:spcPct val="90000"/>
            </a:lnSpc>
            <a:spcBef>
              <a:spcPct val="0"/>
            </a:spcBef>
            <a:spcAft>
              <a:spcPct val="15000"/>
            </a:spcAft>
            <a:buChar char="••"/>
          </a:pPr>
          <a:r>
            <a:rPr lang="en-US" sz="1400" kern="1200" dirty="0" smtClean="0">
              <a:latin typeface="Calibri" pitchFamily="34" charset="0"/>
              <a:cs typeface="Calibri" pitchFamily="34" charset="0"/>
            </a:rPr>
            <a:t>A single-dimensional array can also be initialized after creation and instantiation. </a:t>
          </a:r>
          <a:endParaRPr lang="en-US" sz="1400" kern="1200" dirty="0">
            <a:latin typeface="Calibri" pitchFamily="34" charset="0"/>
            <a:cs typeface="Calibri" pitchFamily="34" charset="0"/>
          </a:endParaRPr>
        </a:p>
        <a:p>
          <a:pPr marL="228600" lvl="1" indent="-228600" algn="l" defTabSz="622300">
            <a:lnSpc>
              <a:spcPct val="90000"/>
            </a:lnSpc>
            <a:spcBef>
              <a:spcPct val="0"/>
            </a:spcBef>
            <a:spcAft>
              <a:spcPct val="15000"/>
            </a:spcAft>
            <a:buChar char="••"/>
          </a:pPr>
          <a:r>
            <a:rPr lang="en-US" sz="1400" kern="1200" dirty="0" smtClean="0">
              <a:latin typeface="Calibri" pitchFamily="34" charset="0"/>
              <a:cs typeface="Calibri" pitchFamily="34" charset="0"/>
            </a:rPr>
            <a:t>In this case, individual elements of the array need to be initialized with appropriate values. </a:t>
          </a:r>
        </a:p>
        <a:p>
          <a:pPr marL="228600" lvl="1" indent="-228600" algn="l" defTabSz="622300">
            <a:lnSpc>
              <a:spcPct val="90000"/>
            </a:lnSpc>
            <a:spcBef>
              <a:spcPct val="0"/>
            </a:spcBef>
            <a:spcAft>
              <a:spcPct val="15000"/>
            </a:spcAft>
            <a:buChar char="••"/>
          </a:pPr>
          <a:r>
            <a:rPr lang="en-US" sz="1400" kern="1200" dirty="0" smtClean="0">
              <a:latin typeface="Calibri" pitchFamily="34" charset="0"/>
              <a:cs typeface="Calibri" pitchFamily="34" charset="0"/>
            </a:rPr>
            <a:t>For example,</a:t>
          </a:r>
        </a:p>
        <a:p>
          <a:pPr marL="457200" lvl="1" indent="-228600" algn="l" defTabSz="622300">
            <a:lnSpc>
              <a:spcPct val="90000"/>
            </a:lnSpc>
            <a:spcBef>
              <a:spcPct val="0"/>
            </a:spcBef>
            <a:spcAft>
              <a:spcPct val="15000"/>
            </a:spcAft>
            <a:buChar char="••"/>
          </a:pPr>
          <a:r>
            <a:rPr lang="en-US" sz="1400" kern="1200" dirty="0" err="1" smtClean="0">
              <a:latin typeface="Courier New" pitchFamily="49" charset="0"/>
              <a:cs typeface="Courier New" pitchFamily="49" charset="0"/>
            </a:rPr>
            <a:t>int</a:t>
          </a:r>
          <a:r>
            <a:rPr lang="en-US" sz="1400" kern="1200" dirty="0" smtClean="0">
              <a:latin typeface="Courier New" pitchFamily="49" charset="0"/>
              <a:cs typeface="Courier New" pitchFamily="49" charset="0"/>
            </a:rPr>
            <a:t>[] marks = new int[4];</a:t>
          </a:r>
        </a:p>
        <a:p>
          <a:pPr marL="457200" lvl="1" indent="-228600" algn="l" defTabSz="622300">
            <a:lnSpc>
              <a:spcPct val="90000"/>
            </a:lnSpc>
            <a:spcBef>
              <a:spcPct val="0"/>
            </a:spcBef>
            <a:spcAft>
              <a:spcPct val="15000"/>
            </a:spcAft>
            <a:buChar char="••"/>
          </a:pPr>
          <a:r>
            <a:rPr lang="en-US" sz="1400" kern="1200" dirty="0" smtClean="0">
              <a:latin typeface="Courier New" pitchFamily="49" charset="0"/>
              <a:cs typeface="Courier New" pitchFamily="49" charset="0"/>
            </a:rPr>
            <a:t>marks[0] = 65;</a:t>
          </a:r>
        </a:p>
        <a:p>
          <a:pPr marL="457200" lvl="1" indent="-228600" algn="l" defTabSz="622300">
            <a:lnSpc>
              <a:spcPct val="90000"/>
            </a:lnSpc>
            <a:spcBef>
              <a:spcPct val="0"/>
            </a:spcBef>
            <a:spcAft>
              <a:spcPct val="15000"/>
            </a:spcAft>
            <a:buChar char="••"/>
          </a:pPr>
          <a:r>
            <a:rPr lang="en-US" sz="1400" kern="1200" dirty="0" smtClean="0">
              <a:latin typeface="Courier New" pitchFamily="49" charset="0"/>
              <a:cs typeface="Courier New" pitchFamily="49" charset="0"/>
            </a:rPr>
            <a:t>marks[1] = 47;</a:t>
          </a:r>
        </a:p>
        <a:p>
          <a:pPr marL="457200" lvl="1" indent="-228600" algn="l" defTabSz="622300">
            <a:lnSpc>
              <a:spcPct val="90000"/>
            </a:lnSpc>
            <a:spcBef>
              <a:spcPct val="0"/>
            </a:spcBef>
            <a:spcAft>
              <a:spcPct val="15000"/>
            </a:spcAft>
            <a:buChar char="••"/>
          </a:pPr>
          <a:r>
            <a:rPr lang="en-US" sz="1400" kern="1200" dirty="0" smtClean="0">
              <a:latin typeface="Courier New" pitchFamily="49" charset="0"/>
              <a:cs typeface="Courier New" pitchFamily="49" charset="0"/>
            </a:rPr>
            <a:t>marks[2] = 75;</a:t>
          </a:r>
        </a:p>
        <a:p>
          <a:pPr marL="457200" lvl="1" indent="-228600" algn="l" defTabSz="622300">
            <a:lnSpc>
              <a:spcPct val="90000"/>
            </a:lnSpc>
            <a:spcBef>
              <a:spcPct val="0"/>
            </a:spcBef>
            <a:spcAft>
              <a:spcPct val="15000"/>
            </a:spcAft>
            <a:buChar char="••"/>
          </a:pPr>
          <a:r>
            <a:rPr lang="en-US" sz="1400" kern="1200" dirty="0" smtClean="0">
              <a:latin typeface="Courier New" pitchFamily="49" charset="0"/>
              <a:cs typeface="Courier New" pitchFamily="49" charset="0"/>
            </a:rPr>
            <a:t>marks[3] = 50;</a:t>
          </a:r>
        </a:p>
        <a:p>
          <a:pPr marL="228600" lvl="1" indent="-228600" algn="l" defTabSz="622300">
            <a:lnSpc>
              <a:spcPct val="90000"/>
            </a:lnSpc>
            <a:spcBef>
              <a:spcPct val="0"/>
            </a:spcBef>
            <a:spcAft>
              <a:spcPct val="15000"/>
            </a:spcAft>
            <a:buChar char="••"/>
          </a:pPr>
          <a:r>
            <a:rPr lang="en-US" sz="1400" kern="1200" dirty="0" smtClean="0">
              <a:latin typeface="Calibri" pitchFamily="34" charset="0"/>
              <a:cs typeface="Calibri" pitchFamily="34" charset="0"/>
            </a:rPr>
            <a:t>Notice that in this case, the array must be instantiated and size must be specified.</a:t>
          </a:r>
        </a:p>
        <a:p>
          <a:pPr marL="228600" lvl="1" indent="-228600" algn="l" defTabSz="622300">
            <a:lnSpc>
              <a:spcPct val="90000"/>
            </a:lnSpc>
            <a:spcBef>
              <a:spcPct val="0"/>
            </a:spcBef>
            <a:spcAft>
              <a:spcPct val="15000"/>
            </a:spcAft>
            <a:buChar char="••"/>
          </a:pPr>
          <a:r>
            <a:rPr lang="en-US" sz="1400" kern="1200" dirty="0" smtClean="0">
              <a:latin typeface="Calibri" pitchFamily="34" charset="0"/>
              <a:cs typeface="Calibri" pitchFamily="34" charset="0"/>
            </a:rPr>
            <a:t>This is because, the actual values are specified later and to store the values, memory must be allocated during creation of the array.</a:t>
          </a:r>
        </a:p>
      </dsp:txBody>
      <dsp:txXfrm>
        <a:off x="0" y="277439"/>
        <a:ext cx="8229600" cy="2835000"/>
      </dsp:txXfrm>
    </dsp:sp>
    <dsp:sp modelId="{944BAB04-7C51-4F32-B3D9-6B3BFE861060}">
      <dsp:nvSpPr>
        <dsp:cNvPr id="0" name=""/>
        <dsp:cNvSpPr/>
      </dsp:nvSpPr>
      <dsp:spPr>
        <a:xfrm>
          <a:off x="411480" y="11759"/>
          <a:ext cx="7235809" cy="53136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800100">
            <a:lnSpc>
              <a:spcPct val="90000"/>
            </a:lnSpc>
            <a:spcBef>
              <a:spcPct val="0"/>
            </a:spcBef>
            <a:spcAft>
              <a:spcPct val="35000"/>
            </a:spcAft>
          </a:pPr>
          <a:r>
            <a:rPr lang="en-US" sz="1800" b="1" kern="1200" dirty="0" smtClean="0">
              <a:latin typeface="Calibri" pitchFamily="34" charset="0"/>
              <a:cs typeface="Calibri" pitchFamily="34" charset="0"/>
            </a:rPr>
            <a:t>After creation:</a:t>
          </a:r>
          <a:endParaRPr lang="en-IN" sz="1600" b="0" kern="1200" dirty="0">
            <a:latin typeface="Courier New" pitchFamily="49" charset="0"/>
            <a:cs typeface="Courier New" pitchFamily="49" charset="0"/>
          </a:endParaRPr>
        </a:p>
      </dsp:txBody>
      <dsp:txXfrm>
        <a:off x="411480" y="11759"/>
        <a:ext cx="7235809" cy="531360"/>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3794F34-CF38-4878-8BA7-B0E44BC4E8BE}">
      <dsp:nvSpPr>
        <dsp:cNvPr id="0" name=""/>
        <dsp:cNvSpPr/>
      </dsp:nvSpPr>
      <dsp:spPr>
        <a:xfrm>
          <a:off x="0" y="269999"/>
          <a:ext cx="8229600" cy="3780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BAB04-7C51-4F32-B3D9-6B3BFE861060}">
      <dsp:nvSpPr>
        <dsp:cNvPr id="0" name=""/>
        <dsp:cNvSpPr/>
      </dsp:nvSpPr>
      <dsp:spPr>
        <a:xfrm>
          <a:off x="411480" y="48599"/>
          <a:ext cx="7235809" cy="4428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A multi-dimensional array can also be initialized after creation and instantiation.</a:t>
          </a:r>
          <a:endParaRPr lang="en-IN" sz="1600" b="0" kern="1200" dirty="0">
            <a:latin typeface="Courier New" pitchFamily="49" charset="0"/>
            <a:cs typeface="Courier New" pitchFamily="49" charset="0"/>
          </a:endParaRPr>
        </a:p>
      </dsp:txBody>
      <dsp:txXfrm>
        <a:off x="411480" y="48599"/>
        <a:ext cx="7235809" cy="442800"/>
      </dsp:txXfrm>
    </dsp:sp>
    <dsp:sp modelId="{B6BC36D8-D5B0-4749-B56F-AC6C50C43627}">
      <dsp:nvSpPr>
        <dsp:cNvPr id="0" name=""/>
        <dsp:cNvSpPr/>
      </dsp:nvSpPr>
      <dsp:spPr>
        <a:xfrm>
          <a:off x="0" y="950400"/>
          <a:ext cx="8229600" cy="3780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BC5C34C-6965-41B3-8AB2-EFFE6BA44191}">
      <dsp:nvSpPr>
        <dsp:cNvPr id="0" name=""/>
        <dsp:cNvSpPr/>
      </dsp:nvSpPr>
      <dsp:spPr>
        <a:xfrm>
          <a:off x="411480" y="728999"/>
          <a:ext cx="7235809" cy="4428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In this case, individual elements of the array need to be initialized with appropriate values. </a:t>
          </a:r>
          <a:endParaRPr lang="en-IN" sz="1600" b="1" kern="1200" dirty="0">
            <a:latin typeface="Calibri" pitchFamily="34" charset="0"/>
            <a:cs typeface="Calibri" pitchFamily="34" charset="0"/>
          </a:endParaRPr>
        </a:p>
      </dsp:txBody>
      <dsp:txXfrm>
        <a:off x="411480" y="728999"/>
        <a:ext cx="7235809" cy="442800"/>
      </dsp:txXfrm>
    </dsp:sp>
    <dsp:sp modelId="{80F21C0C-5B57-4230-9732-3F0A5474B0D0}">
      <dsp:nvSpPr>
        <dsp:cNvPr id="0" name=""/>
        <dsp:cNvSpPr/>
      </dsp:nvSpPr>
      <dsp:spPr>
        <a:xfrm>
          <a:off x="0" y="1630800"/>
          <a:ext cx="8229600" cy="37800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727C76-9EB6-42FD-94F4-A8754ED0F5D3}">
      <dsp:nvSpPr>
        <dsp:cNvPr id="0" name=""/>
        <dsp:cNvSpPr/>
      </dsp:nvSpPr>
      <dsp:spPr>
        <a:xfrm>
          <a:off x="411480" y="1409400"/>
          <a:ext cx="7132347" cy="44280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Each element is accessed with a row and column subscript. </a:t>
          </a:r>
          <a:endParaRPr lang="en-IN" sz="1600" b="1" kern="1200" dirty="0">
            <a:latin typeface="Calibri" pitchFamily="34" charset="0"/>
            <a:cs typeface="Calibri" pitchFamily="34" charset="0"/>
          </a:endParaRPr>
        </a:p>
      </dsp:txBody>
      <dsp:txXfrm>
        <a:off x="411480" y="1409400"/>
        <a:ext cx="7132347" cy="442800"/>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3794F34-CF38-4878-8BA7-B0E44BC4E8BE}">
      <dsp:nvSpPr>
        <dsp:cNvPr id="0" name=""/>
        <dsp:cNvSpPr/>
      </dsp:nvSpPr>
      <dsp:spPr>
        <a:xfrm>
          <a:off x="0" y="228719"/>
          <a:ext cx="8229600" cy="3276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BAB04-7C51-4F32-B3D9-6B3BFE861060}">
      <dsp:nvSpPr>
        <dsp:cNvPr id="0" name=""/>
        <dsp:cNvSpPr/>
      </dsp:nvSpPr>
      <dsp:spPr>
        <a:xfrm>
          <a:off x="411480" y="36839"/>
          <a:ext cx="7486055" cy="38376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It is flexible and can be increased or decreased in size as needed.</a:t>
          </a:r>
          <a:endParaRPr lang="en-IN" sz="1600" b="1" kern="1200" dirty="0">
            <a:latin typeface="Calibri" pitchFamily="34" charset="0"/>
            <a:cs typeface="Calibri" pitchFamily="34" charset="0"/>
          </a:endParaRPr>
        </a:p>
      </dsp:txBody>
      <dsp:txXfrm>
        <a:off x="411480" y="36839"/>
        <a:ext cx="7486055" cy="383760"/>
      </dsp:txXfrm>
    </dsp:sp>
    <dsp:sp modelId="{B6BC36D8-D5B0-4749-B56F-AC6C50C43627}">
      <dsp:nvSpPr>
        <dsp:cNvPr id="0" name=""/>
        <dsp:cNvSpPr/>
      </dsp:nvSpPr>
      <dsp:spPr>
        <a:xfrm>
          <a:off x="0" y="818399"/>
          <a:ext cx="8229600" cy="327600"/>
        </a:xfrm>
        <a:prstGeom prst="rect">
          <a:avLst/>
        </a:prstGeom>
        <a:solidFill>
          <a:schemeClr val="lt1">
            <a:alpha val="90000"/>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sp>
    <dsp:sp modelId="{0BC5C34C-6965-41B3-8AB2-EFFE6BA44191}">
      <dsp:nvSpPr>
        <dsp:cNvPr id="0" name=""/>
        <dsp:cNvSpPr/>
      </dsp:nvSpPr>
      <dsp:spPr>
        <a:xfrm>
          <a:off x="411480" y="626519"/>
          <a:ext cx="7486055" cy="383760"/>
        </a:xfrm>
        <a:prstGeom prst="roundRect">
          <a:avLst/>
        </a:prstGeom>
        <a:solidFill>
          <a:schemeClr val="accent2">
            <a:hueOff val="1560506"/>
            <a:satOff val="-1946"/>
            <a:lumOff val="4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Provides several useful methods to manipulate the collection.</a:t>
          </a:r>
          <a:endParaRPr lang="en-IN" sz="1600" b="1" kern="1200" dirty="0" smtClean="0">
            <a:latin typeface="Calibri" pitchFamily="34" charset="0"/>
            <a:cs typeface="Calibri" pitchFamily="34" charset="0"/>
          </a:endParaRPr>
        </a:p>
      </dsp:txBody>
      <dsp:txXfrm>
        <a:off x="411480" y="626519"/>
        <a:ext cx="7486055" cy="383760"/>
      </dsp:txXfrm>
    </dsp:sp>
    <dsp:sp modelId="{6C460B2E-B41F-4BE1-B515-98B1032B3945}">
      <dsp:nvSpPr>
        <dsp:cNvPr id="0" name=""/>
        <dsp:cNvSpPr/>
      </dsp:nvSpPr>
      <dsp:spPr>
        <a:xfrm>
          <a:off x="0" y="1408079"/>
          <a:ext cx="8229600" cy="327600"/>
        </a:xfrm>
        <a:prstGeom prst="rect">
          <a:avLst/>
        </a:prstGeom>
        <a:solidFill>
          <a:schemeClr val="lt1">
            <a:alpha val="90000"/>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sp>
    <dsp:sp modelId="{DB92616B-573E-402D-8DA0-86C7108371DC}">
      <dsp:nvSpPr>
        <dsp:cNvPr id="0" name=""/>
        <dsp:cNvSpPr/>
      </dsp:nvSpPr>
      <dsp:spPr>
        <a:xfrm>
          <a:off x="411480" y="1216200"/>
          <a:ext cx="7437147" cy="383760"/>
        </a:xfrm>
        <a:prstGeom prst="roundRect">
          <a:avLst/>
        </a:prstGeom>
        <a:solidFill>
          <a:schemeClr val="accent2">
            <a:hueOff val="3121013"/>
            <a:satOff val="-3893"/>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Insertion and deletion of data is simpler.</a:t>
          </a:r>
          <a:endParaRPr lang="en-IN" sz="1600" b="1" kern="1200" dirty="0" smtClean="0">
            <a:latin typeface="Calibri" pitchFamily="34" charset="0"/>
            <a:cs typeface="Calibri" pitchFamily="34" charset="0"/>
          </a:endParaRPr>
        </a:p>
      </dsp:txBody>
      <dsp:txXfrm>
        <a:off x="411480" y="1216200"/>
        <a:ext cx="7437147" cy="383760"/>
      </dsp:txXfrm>
    </dsp:sp>
    <dsp:sp modelId="{9D4266F5-3D81-4DDC-B32B-032208C9131A}">
      <dsp:nvSpPr>
        <dsp:cNvPr id="0" name=""/>
        <dsp:cNvSpPr/>
      </dsp:nvSpPr>
      <dsp:spPr>
        <a:xfrm>
          <a:off x="0" y="1997760"/>
          <a:ext cx="8229600" cy="327600"/>
        </a:xfrm>
        <a:prstGeom prst="rect">
          <a:avLst/>
        </a:prstGeom>
        <a:solidFill>
          <a:schemeClr val="lt1">
            <a:alpha val="90000"/>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 modelId="{91D559EB-C8E8-41D0-A64B-C0781CA251EB}">
      <dsp:nvSpPr>
        <dsp:cNvPr id="0" name=""/>
        <dsp:cNvSpPr/>
      </dsp:nvSpPr>
      <dsp:spPr>
        <a:xfrm>
          <a:off x="411480" y="1805879"/>
          <a:ext cx="7437147" cy="383760"/>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It can be traversed by using </a:t>
          </a:r>
          <a:r>
            <a:rPr lang="en-US" sz="1600" b="0" kern="1200" dirty="0" smtClean="0">
              <a:latin typeface="Courier New" pitchFamily="49" charset="0"/>
              <a:cs typeface="Courier New" pitchFamily="49" charset="0"/>
            </a:rPr>
            <a:t>for</a:t>
          </a:r>
          <a:r>
            <a:rPr lang="en-US" sz="1600" b="1" kern="1200" dirty="0" smtClean="0">
              <a:latin typeface="Calibri" pitchFamily="34" charset="0"/>
              <a:cs typeface="Calibri" pitchFamily="34" charset="0"/>
            </a:rPr>
            <a:t> loop, enhanced </a:t>
          </a:r>
          <a:r>
            <a:rPr lang="en-US" sz="1600" b="0" kern="1200" dirty="0" smtClean="0">
              <a:latin typeface="Courier New" pitchFamily="49" charset="0"/>
              <a:cs typeface="Courier New" pitchFamily="49" charset="0"/>
            </a:rPr>
            <a:t>for</a:t>
          </a:r>
          <a:r>
            <a:rPr lang="en-US" sz="1600" b="1" kern="1200" dirty="0" smtClean="0">
              <a:latin typeface="Calibri" pitchFamily="34" charset="0"/>
              <a:cs typeface="Calibri" pitchFamily="34" charset="0"/>
            </a:rPr>
            <a:t> loop, or other </a:t>
          </a:r>
          <a:r>
            <a:rPr lang="en-US" sz="1600" b="1" kern="1200" dirty="0" err="1" smtClean="0">
              <a:latin typeface="Calibri" pitchFamily="34" charset="0"/>
              <a:cs typeface="Calibri" pitchFamily="34" charset="0"/>
            </a:rPr>
            <a:t>iterators</a:t>
          </a:r>
          <a:r>
            <a:rPr lang="en-US" sz="1600" b="1" kern="1200" dirty="0" smtClean="0">
              <a:latin typeface="Calibri" pitchFamily="34" charset="0"/>
              <a:cs typeface="Calibri" pitchFamily="34" charset="0"/>
            </a:rPr>
            <a:t>.</a:t>
          </a:r>
          <a:endParaRPr lang="en-IN" sz="1600" b="1" kern="1200" dirty="0" smtClean="0">
            <a:latin typeface="Calibri" pitchFamily="34" charset="0"/>
            <a:cs typeface="Calibri" pitchFamily="34" charset="0"/>
          </a:endParaRPr>
        </a:p>
      </dsp:txBody>
      <dsp:txXfrm>
        <a:off x="411480" y="1805879"/>
        <a:ext cx="7437147" cy="383760"/>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3794F34-CF38-4878-8BA7-B0E44BC4E8BE}">
      <dsp:nvSpPr>
        <dsp:cNvPr id="0" name=""/>
        <dsp:cNvSpPr/>
      </dsp:nvSpPr>
      <dsp:spPr>
        <a:xfrm>
          <a:off x="0" y="234599"/>
          <a:ext cx="8229600" cy="37800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BAB04-7C51-4F32-B3D9-6B3BFE861060}">
      <dsp:nvSpPr>
        <dsp:cNvPr id="0" name=""/>
        <dsp:cNvSpPr/>
      </dsp:nvSpPr>
      <dsp:spPr>
        <a:xfrm>
          <a:off x="411480" y="13199"/>
          <a:ext cx="7486055" cy="44280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711200">
            <a:lnSpc>
              <a:spcPct val="90000"/>
            </a:lnSpc>
            <a:spcBef>
              <a:spcPct val="0"/>
            </a:spcBef>
            <a:spcAft>
              <a:spcPct val="35000"/>
            </a:spcAft>
          </a:pPr>
          <a:r>
            <a:rPr lang="en-US" sz="1600" b="0" kern="1200" dirty="0" err="1" smtClean="0">
              <a:latin typeface="Courier New" pitchFamily="49" charset="0"/>
              <a:cs typeface="Courier New" pitchFamily="49" charset="0"/>
            </a:rPr>
            <a:t>ArrayList</a:t>
          </a:r>
          <a:r>
            <a:rPr lang="en-US" sz="1600" b="1" kern="1200" dirty="0" smtClean="0">
              <a:latin typeface="Calibri" pitchFamily="34" charset="0"/>
              <a:cs typeface="Calibri" pitchFamily="34" charset="0"/>
            </a:rPr>
            <a:t> extends </a:t>
          </a:r>
          <a:r>
            <a:rPr lang="en-US" sz="1600" b="0" kern="1200" dirty="0" err="1" smtClean="0">
              <a:latin typeface="Courier New" pitchFamily="49" charset="0"/>
              <a:cs typeface="Courier New" pitchFamily="49" charset="0"/>
            </a:rPr>
            <a:t>AbstractList</a:t>
          </a:r>
          <a:r>
            <a:rPr lang="en-US" sz="1600" b="1" kern="1200" dirty="0" smtClean="0">
              <a:latin typeface="Calibri" pitchFamily="34" charset="0"/>
              <a:cs typeface="Calibri" pitchFamily="34" charset="0"/>
            </a:rPr>
            <a:t> and implements the interfaces such as </a:t>
          </a:r>
          <a:r>
            <a:rPr lang="en-US" sz="1600" b="0" kern="1200" dirty="0" smtClean="0">
              <a:latin typeface="Courier New" pitchFamily="49" charset="0"/>
              <a:cs typeface="Courier New" pitchFamily="49" charset="0"/>
            </a:rPr>
            <a:t>List</a:t>
          </a:r>
          <a:r>
            <a:rPr lang="en-US" sz="1600" b="1" kern="1200" dirty="0" smtClean="0">
              <a:latin typeface="Calibri" pitchFamily="34" charset="0"/>
              <a:cs typeface="Calibri" pitchFamily="34" charset="0"/>
            </a:rPr>
            <a:t>, </a:t>
          </a:r>
          <a:r>
            <a:rPr lang="en-US" sz="1600" b="0" kern="1200" dirty="0" err="1" smtClean="0">
              <a:latin typeface="Courier New" pitchFamily="49" charset="0"/>
              <a:cs typeface="Courier New" pitchFamily="49" charset="0"/>
            </a:rPr>
            <a:t>Cloneable</a:t>
          </a:r>
          <a:r>
            <a:rPr lang="en-US" sz="1600" b="1" kern="1200" dirty="0" smtClean="0">
              <a:latin typeface="Calibri" pitchFamily="34" charset="0"/>
              <a:cs typeface="Calibri" pitchFamily="34" charset="0"/>
            </a:rPr>
            <a:t>, and </a:t>
          </a:r>
          <a:r>
            <a:rPr lang="en-US" sz="1600" b="0" kern="1200" dirty="0" err="1" smtClean="0">
              <a:latin typeface="Courier New" pitchFamily="49" charset="0"/>
              <a:cs typeface="Courier New" pitchFamily="49" charset="0"/>
            </a:rPr>
            <a:t>Serializable</a:t>
          </a:r>
          <a:r>
            <a:rPr lang="en-US" sz="1600" b="1" kern="1200" dirty="0" smtClean="0">
              <a:latin typeface="Calibri" pitchFamily="34" charset="0"/>
              <a:cs typeface="Calibri" pitchFamily="34" charset="0"/>
            </a:rPr>
            <a:t>.</a:t>
          </a:r>
          <a:endParaRPr lang="en-IN" sz="1600" b="1" kern="1200" dirty="0">
            <a:latin typeface="Calibri" pitchFamily="34" charset="0"/>
            <a:cs typeface="Calibri" pitchFamily="34" charset="0"/>
          </a:endParaRPr>
        </a:p>
      </dsp:txBody>
      <dsp:txXfrm>
        <a:off x="411480" y="13199"/>
        <a:ext cx="7486055" cy="442800"/>
      </dsp:txXfrm>
    </dsp:sp>
    <dsp:sp modelId="{B6BC36D8-D5B0-4749-B56F-AC6C50C43627}">
      <dsp:nvSpPr>
        <dsp:cNvPr id="0" name=""/>
        <dsp:cNvSpPr/>
      </dsp:nvSpPr>
      <dsp:spPr>
        <a:xfrm>
          <a:off x="0" y="914999"/>
          <a:ext cx="8229600" cy="378000"/>
        </a:xfrm>
        <a:prstGeom prst="rect">
          <a:avLst/>
        </a:prstGeom>
        <a:solidFill>
          <a:schemeClr val="lt1">
            <a:alpha val="90000"/>
            <a:hueOff val="0"/>
            <a:satOff val="0"/>
            <a:lumOff val="0"/>
            <a:alphaOff val="0"/>
          </a:schemeClr>
        </a:solidFill>
        <a:ln w="25400" cap="flat" cmpd="sng" algn="ctr">
          <a:solidFill>
            <a:schemeClr val="accent4">
              <a:hueOff val="-1488257"/>
              <a:satOff val="8966"/>
              <a:lumOff val="719"/>
              <a:alphaOff val="0"/>
            </a:schemeClr>
          </a:solidFill>
          <a:prstDash val="solid"/>
        </a:ln>
        <a:effectLst/>
      </dsp:spPr>
      <dsp:style>
        <a:lnRef idx="2">
          <a:scrgbClr r="0" g="0" b="0"/>
        </a:lnRef>
        <a:fillRef idx="1">
          <a:scrgbClr r="0" g="0" b="0"/>
        </a:fillRef>
        <a:effectRef idx="0">
          <a:scrgbClr r="0" g="0" b="0"/>
        </a:effectRef>
        <a:fontRef idx="minor"/>
      </dsp:style>
    </dsp:sp>
    <dsp:sp modelId="{0BC5C34C-6965-41B3-8AB2-EFFE6BA44191}">
      <dsp:nvSpPr>
        <dsp:cNvPr id="0" name=""/>
        <dsp:cNvSpPr/>
      </dsp:nvSpPr>
      <dsp:spPr>
        <a:xfrm>
          <a:off x="411480" y="693599"/>
          <a:ext cx="7486055" cy="442800"/>
        </a:xfrm>
        <a:prstGeom prst="roundRect">
          <a:avLst/>
        </a:prstGeom>
        <a:solidFill>
          <a:schemeClr val="accent4">
            <a:hueOff val="-1488257"/>
            <a:satOff val="8966"/>
            <a:lumOff val="7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The capacity of an </a:t>
          </a:r>
          <a:r>
            <a:rPr lang="en-US" sz="1600" b="0" kern="1200" dirty="0" err="1" smtClean="0">
              <a:latin typeface="Courier New" pitchFamily="49" charset="0"/>
              <a:cs typeface="Courier New" pitchFamily="49" charset="0"/>
            </a:rPr>
            <a:t>ArrayList</a:t>
          </a:r>
          <a:r>
            <a:rPr lang="en-US" sz="1600" b="1" kern="1200" dirty="0" smtClean="0">
              <a:latin typeface="Calibri" pitchFamily="34" charset="0"/>
              <a:cs typeface="Calibri" pitchFamily="34" charset="0"/>
            </a:rPr>
            <a:t> grows automatically. </a:t>
          </a:r>
          <a:endParaRPr lang="en-IN" sz="1600" b="1" kern="1200" dirty="0" smtClean="0">
            <a:latin typeface="Calibri" pitchFamily="34" charset="0"/>
            <a:cs typeface="Calibri" pitchFamily="34" charset="0"/>
          </a:endParaRPr>
        </a:p>
      </dsp:txBody>
      <dsp:txXfrm>
        <a:off x="411480" y="693599"/>
        <a:ext cx="7486055" cy="442800"/>
      </dsp:txXfrm>
    </dsp:sp>
    <dsp:sp modelId="{6C460B2E-B41F-4BE1-B515-98B1032B3945}">
      <dsp:nvSpPr>
        <dsp:cNvPr id="0" name=""/>
        <dsp:cNvSpPr/>
      </dsp:nvSpPr>
      <dsp:spPr>
        <a:xfrm>
          <a:off x="0" y="1595399"/>
          <a:ext cx="8229600" cy="378000"/>
        </a:xfrm>
        <a:prstGeom prst="rect">
          <a:avLst/>
        </a:prstGeom>
        <a:solidFill>
          <a:schemeClr val="lt1">
            <a:alpha val="90000"/>
            <a:hueOff val="0"/>
            <a:satOff val="0"/>
            <a:lumOff val="0"/>
            <a:alphaOff val="0"/>
          </a:schemeClr>
        </a:solidFill>
        <a:ln w="25400" cap="flat" cmpd="sng" algn="ctr">
          <a:solidFill>
            <a:schemeClr val="accent4">
              <a:hueOff val="-2976513"/>
              <a:satOff val="17933"/>
              <a:lumOff val="1437"/>
              <a:alphaOff val="0"/>
            </a:schemeClr>
          </a:solidFill>
          <a:prstDash val="solid"/>
        </a:ln>
        <a:effectLst/>
      </dsp:spPr>
      <dsp:style>
        <a:lnRef idx="2">
          <a:scrgbClr r="0" g="0" b="0"/>
        </a:lnRef>
        <a:fillRef idx="1">
          <a:scrgbClr r="0" g="0" b="0"/>
        </a:fillRef>
        <a:effectRef idx="0">
          <a:scrgbClr r="0" g="0" b="0"/>
        </a:effectRef>
        <a:fontRef idx="minor"/>
      </dsp:style>
    </dsp:sp>
    <dsp:sp modelId="{DB92616B-573E-402D-8DA0-86C7108371DC}">
      <dsp:nvSpPr>
        <dsp:cNvPr id="0" name=""/>
        <dsp:cNvSpPr/>
      </dsp:nvSpPr>
      <dsp:spPr>
        <a:xfrm>
          <a:off x="411480" y="1373999"/>
          <a:ext cx="7437147" cy="442800"/>
        </a:xfrm>
        <a:prstGeom prst="roundRect">
          <a:avLst/>
        </a:prstGeom>
        <a:solidFill>
          <a:schemeClr val="accent4">
            <a:hueOff val="-2976513"/>
            <a:satOff val="17933"/>
            <a:lumOff val="14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It stores all elements including null.</a:t>
          </a:r>
          <a:endParaRPr lang="en-IN" sz="1600" b="1" kern="1200" dirty="0" smtClean="0">
            <a:latin typeface="Calibri" pitchFamily="34" charset="0"/>
            <a:cs typeface="Calibri" pitchFamily="34" charset="0"/>
          </a:endParaRPr>
        </a:p>
      </dsp:txBody>
      <dsp:txXfrm>
        <a:off x="411480" y="1373999"/>
        <a:ext cx="7437147" cy="442800"/>
      </dsp:txXfrm>
    </dsp:sp>
    <dsp:sp modelId="{9D4266F5-3D81-4DDC-B32B-032208C9131A}">
      <dsp:nvSpPr>
        <dsp:cNvPr id="0" name=""/>
        <dsp:cNvSpPr/>
      </dsp:nvSpPr>
      <dsp:spPr>
        <a:xfrm>
          <a:off x="0" y="2275800"/>
          <a:ext cx="8229600" cy="378000"/>
        </a:xfrm>
        <a:prstGeom prst="rect">
          <a:avLst/>
        </a:prstGeom>
        <a:solidFill>
          <a:schemeClr val="lt1">
            <a:alpha val="90000"/>
            <a:hueOff val="0"/>
            <a:satOff val="0"/>
            <a:lumOff val="0"/>
            <a:alphaOff val="0"/>
          </a:scheme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sp>
    <dsp:sp modelId="{91D559EB-C8E8-41D0-A64B-C0781CA251EB}">
      <dsp:nvSpPr>
        <dsp:cNvPr id="0" name=""/>
        <dsp:cNvSpPr/>
      </dsp:nvSpPr>
      <dsp:spPr>
        <a:xfrm>
          <a:off x="411480" y="2054400"/>
          <a:ext cx="7437147" cy="442800"/>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The </a:t>
          </a:r>
          <a:r>
            <a:rPr lang="en-US" sz="1600" b="0" kern="1200" dirty="0" err="1" smtClean="0">
              <a:latin typeface="Courier New" pitchFamily="49" charset="0"/>
              <a:cs typeface="Courier New" pitchFamily="49" charset="0"/>
            </a:rPr>
            <a:t>Arraylist</a:t>
          </a:r>
          <a:r>
            <a:rPr lang="en-US" sz="1600" b="1" kern="1200" dirty="0" smtClean="0">
              <a:latin typeface="Calibri" pitchFamily="34" charset="0"/>
              <a:cs typeface="Calibri" pitchFamily="34" charset="0"/>
            </a:rPr>
            <a:t> collection provides methods to manipulate the size of the array. </a:t>
          </a:r>
        </a:p>
      </dsp:txBody>
      <dsp:txXfrm>
        <a:off x="411480" y="2054400"/>
        <a:ext cx="7437147" cy="442800"/>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DE197F9-191F-4FFD-9084-02FCDD6FE11D}">
      <dsp:nvSpPr>
        <dsp:cNvPr id="0" name=""/>
        <dsp:cNvSpPr/>
      </dsp:nvSpPr>
      <dsp:spPr>
        <a:xfrm rot="5400000">
          <a:off x="4208633" y="-2516613"/>
          <a:ext cx="589359" cy="5772157"/>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This method returns the next element of the collection.</a:t>
          </a:r>
          <a:endParaRPr lang="en-US" sz="1800" kern="1200" dirty="0">
            <a:latin typeface="Calibri" pitchFamily="34" charset="0"/>
            <a:cs typeface="Calibri" pitchFamily="34" charset="0"/>
          </a:endParaRPr>
        </a:p>
      </dsp:txBody>
      <dsp:txXfrm rot="5400000">
        <a:off x="4208633" y="-2516613"/>
        <a:ext cx="589359" cy="5772157"/>
      </dsp:txXfrm>
    </dsp:sp>
    <dsp:sp modelId="{1CAAB716-9E7C-44C5-8AF3-C948481480E7}">
      <dsp:nvSpPr>
        <dsp:cNvPr id="0" name=""/>
        <dsp:cNvSpPr/>
      </dsp:nvSpPr>
      <dsp:spPr>
        <a:xfrm>
          <a:off x="2007" y="1116"/>
          <a:ext cx="1615226" cy="736699"/>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kern="1200" dirty="0" smtClean="0">
              <a:latin typeface="Courier New" pitchFamily="49" charset="0"/>
              <a:cs typeface="Courier New" pitchFamily="49" charset="0"/>
            </a:rPr>
            <a:t>next()</a:t>
          </a:r>
          <a:endParaRPr lang="en-US" sz="2000" kern="1200" dirty="0">
            <a:latin typeface="Courier New" pitchFamily="49" charset="0"/>
            <a:cs typeface="Courier New" pitchFamily="49" charset="0"/>
          </a:endParaRPr>
        </a:p>
      </dsp:txBody>
      <dsp:txXfrm>
        <a:off x="2007" y="1116"/>
        <a:ext cx="1615226" cy="736699"/>
      </dsp:txXfrm>
    </dsp:sp>
    <dsp:sp modelId="{3B4B3536-D219-444B-9FB0-7D422A19A823}">
      <dsp:nvSpPr>
        <dsp:cNvPr id="0" name=""/>
        <dsp:cNvSpPr/>
      </dsp:nvSpPr>
      <dsp:spPr>
        <a:xfrm rot="5400000">
          <a:off x="4208633" y="-1743078"/>
          <a:ext cx="589359" cy="5772157"/>
        </a:xfrm>
        <a:prstGeom prst="round2SameRect">
          <a:avLst/>
        </a:prstGeom>
        <a:solidFill>
          <a:schemeClr val="accent4">
            <a:tint val="40000"/>
            <a:alpha val="90000"/>
            <a:hueOff val="-1972853"/>
            <a:satOff val="11079"/>
            <a:lumOff val="704"/>
            <a:alphaOff val="0"/>
          </a:schemeClr>
        </a:solidFill>
        <a:ln w="25400" cap="flat" cmpd="sng" algn="ctr">
          <a:solidFill>
            <a:schemeClr val="accent4">
              <a:tint val="40000"/>
              <a:alpha val="90000"/>
              <a:hueOff val="-1972853"/>
              <a:satOff val="11079"/>
              <a:lumOff val="70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This method returns true if there are additional elements in the collection.</a:t>
          </a:r>
          <a:endParaRPr lang="en-US" sz="1800" kern="1200" dirty="0">
            <a:latin typeface="Calibri" pitchFamily="34" charset="0"/>
            <a:cs typeface="Calibri" pitchFamily="34" charset="0"/>
          </a:endParaRPr>
        </a:p>
      </dsp:txBody>
      <dsp:txXfrm rot="5400000">
        <a:off x="4208633" y="-1743078"/>
        <a:ext cx="589359" cy="5772157"/>
      </dsp:txXfrm>
    </dsp:sp>
    <dsp:sp modelId="{F249D11C-F64E-4946-8BA6-B0600FAAD3DC}">
      <dsp:nvSpPr>
        <dsp:cNvPr id="0" name=""/>
        <dsp:cNvSpPr/>
      </dsp:nvSpPr>
      <dsp:spPr>
        <a:xfrm>
          <a:off x="2007" y="774650"/>
          <a:ext cx="1615226" cy="736699"/>
        </a:xfrm>
        <a:prstGeom prst="roundRect">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kern="1200" dirty="0" err="1" smtClean="0">
              <a:latin typeface="Courier New" pitchFamily="49" charset="0"/>
              <a:cs typeface="Courier New" pitchFamily="49" charset="0"/>
            </a:rPr>
            <a:t>hasNext</a:t>
          </a:r>
          <a:r>
            <a:rPr lang="en-US" sz="2000" kern="1200" dirty="0" smtClean="0">
              <a:latin typeface="Courier New" pitchFamily="49" charset="0"/>
              <a:cs typeface="Courier New" pitchFamily="49" charset="0"/>
            </a:rPr>
            <a:t>()</a:t>
          </a:r>
          <a:endParaRPr lang="en-US" sz="2000" kern="1200" dirty="0">
            <a:latin typeface="Courier New" pitchFamily="49" charset="0"/>
            <a:cs typeface="Courier New" pitchFamily="49" charset="0"/>
          </a:endParaRPr>
        </a:p>
      </dsp:txBody>
      <dsp:txXfrm>
        <a:off x="2007" y="774650"/>
        <a:ext cx="1615226" cy="736699"/>
      </dsp:txXfrm>
    </dsp:sp>
    <dsp:sp modelId="{087902A3-1D68-44FD-A51E-A62B4480DB01}">
      <dsp:nvSpPr>
        <dsp:cNvPr id="0" name=""/>
        <dsp:cNvSpPr/>
      </dsp:nvSpPr>
      <dsp:spPr>
        <a:xfrm rot="5400000">
          <a:off x="4208633" y="-969544"/>
          <a:ext cx="589359" cy="5772157"/>
        </a:xfrm>
        <a:prstGeom prst="round2SameRect">
          <a:avLst/>
        </a:prstGeom>
        <a:solidFill>
          <a:schemeClr val="accent4">
            <a:tint val="40000"/>
            <a:alpha val="90000"/>
            <a:hueOff val="-3945706"/>
            <a:satOff val="22157"/>
            <a:lumOff val="1408"/>
            <a:alphaOff val="0"/>
          </a:schemeClr>
        </a:solidFill>
        <a:ln w="25400" cap="flat" cmpd="sng" algn="ctr">
          <a:solidFill>
            <a:schemeClr val="accent4">
              <a:tint val="40000"/>
              <a:alpha val="90000"/>
              <a:hueOff val="-3945706"/>
              <a:satOff val="22157"/>
              <a:lumOff val="140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This method removes the element from the list while iterating through the collection.</a:t>
          </a:r>
          <a:endParaRPr lang="en-US" sz="1800" kern="1200" dirty="0">
            <a:latin typeface="Calibri" pitchFamily="34" charset="0"/>
            <a:cs typeface="Calibri" pitchFamily="34" charset="0"/>
          </a:endParaRPr>
        </a:p>
      </dsp:txBody>
      <dsp:txXfrm rot="5400000">
        <a:off x="4208633" y="-969544"/>
        <a:ext cx="589359" cy="5772157"/>
      </dsp:txXfrm>
    </dsp:sp>
    <dsp:sp modelId="{0E16B8A3-3C42-4A15-9961-FF48F41E870A}">
      <dsp:nvSpPr>
        <dsp:cNvPr id="0" name=""/>
        <dsp:cNvSpPr/>
      </dsp:nvSpPr>
      <dsp:spPr>
        <a:xfrm>
          <a:off x="2007" y="1548184"/>
          <a:ext cx="1615226" cy="736699"/>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kern="1200" dirty="0" smtClean="0">
              <a:latin typeface="Courier New" pitchFamily="49" charset="0"/>
              <a:cs typeface="Courier New" pitchFamily="49" charset="0"/>
            </a:rPr>
            <a:t>remove()</a:t>
          </a:r>
          <a:endParaRPr lang="en-US" sz="2000" kern="1200" dirty="0">
            <a:latin typeface="Courier New" pitchFamily="49" charset="0"/>
            <a:cs typeface="Courier New" pitchFamily="49" charset="0"/>
          </a:endParaRPr>
        </a:p>
      </dsp:txBody>
      <dsp:txXfrm>
        <a:off x="2007" y="1548184"/>
        <a:ext cx="1615226" cy="736699"/>
      </dsp:txXfrm>
    </dsp:sp>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3794F34-CF38-4878-8BA7-B0E44BC4E8BE}">
      <dsp:nvSpPr>
        <dsp:cNvPr id="0" name=""/>
        <dsp:cNvSpPr/>
      </dsp:nvSpPr>
      <dsp:spPr>
        <a:xfrm>
          <a:off x="0" y="338700"/>
          <a:ext cx="8229600" cy="55440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BAB04-7C51-4F32-B3D9-6B3BFE861060}">
      <dsp:nvSpPr>
        <dsp:cNvPr id="0" name=""/>
        <dsp:cNvSpPr/>
      </dsp:nvSpPr>
      <dsp:spPr>
        <a:xfrm>
          <a:off x="411078" y="13979"/>
          <a:ext cx="7493880" cy="64944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The </a:t>
          </a:r>
          <a:r>
            <a:rPr lang="en-US" sz="1600" b="0" kern="1200" dirty="0" err="1" smtClean="0">
              <a:latin typeface="Courier New" pitchFamily="49" charset="0"/>
              <a:cs typeface="Courier New" pitchFamily="49" charset="0"/>
            </a:rPr>
            <a:t>java.lang.String</a:t>
          </a:r>
          <a:r>
            <a:rPr lang="en-US" sz="1600" b="1" kern="1200" dirty="0" smtClean="0">
              <a:latin typeface="Calibri" pitchFamily="34" charset="0"/>
              <a:cs typeface="Calibri" pitchFamily="34" charset="0"/>
            </a:rPr>
            <a:t> class is a </a:t>
          </a:r>
          <a:r>
            <a:rPr lang="en-US" sz="1600" b="0" kern="1200" dirty="0" smtClean="0">
              <a:latin typeface="Courier New" pitchFamily="49" charset="0"/>
              <a:cs typeface="Courier New" pitchFamily="49" charset="0"/>
            </a:rPr>
            <a:t>final</a:t>
          </a:r>
          <a:r>
            <a:rPr lang="en-US" sz="1600" b="1" kern="1200" dirty="0" smtClean="0">
              <a:latin typeface="Calibri" pitchFamily="34" charset="0"/>
              <a:cs typeface="Calibri" pitchFamily="34" charset="0"/>
            </a:rPr>
            <a:t> class, that is, no class can extend it.</a:t>
          </a:r>
          <a:endParaRPr lang="en-IN" sz="1600" b="0" kern="1200" dirty="0">
            <a:latin typeface="Courier New" pitchFamily="49" charset="0"/>
            <a:cs typeface="Courier New" pitchFamily="49" charset="0"/>
          </a:endParaRPr>
        </a:p>
      </dsp:txBody>
      <dsp:txXfrm>
        <a:off x="411078" y="13979"/>
        <a:ext cx="7493880" cy="649440"/>
      </dsp:txXfrm>
    </dsp:sp>
    <dsp:sp modelId="{B6BC36D8-D5B0-4749-B56F-AC6C50C43627}">
      <dsp:nvSpPr>
        <dsp:cNvPr id="0" name=""/>
        <dsp:cNvSpPr/>
      </dsp:nvSpPr>
      <dsp:spPr>
        <a:xfrm>
          <a:off x="0" y="1336619"/>
          <a:ext cx="8229600" cy="554400"/>
        </a:xfrm>
        <a:prstGeom prst="rect">
          <a:avLst/>
        </a:prstGeom>
        <a:solidFill>
          <a:schemeClr val="lt1">
            <a:alpha val="90000"/>
            <a:hueOff val="0"/>
            <a:satOff val="0"/>
            <a:lumOff val="0"/>
            <a:alphaOff val="0"/>
          </a:scheme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sp>
    <dsp:sp modelId="{0BC5C34C-6965-41B3-8AB2-EFFE6BA44191}">
      <dsp:nvSpPr>
        <dsp:cNvPr id="0" name=""/>
        <dsp:cNvSpPr/>
      </dsp:nvSpPr>
      <dsp:spPr>
        <a:xfrm>
          <a:off x="411078" y="1011900"/>
          <a:ext cx="7533533" cy="649440"/>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The </a:t>
          </a:r>
          <a:r>
            <a:rPr lang="en-US" sz="1600" b="0" kern="1200" dirty="0" err="1" smtClean="0">
              <a:latin typeface="Courier New" pitchFamily="49" charset="0"/>
              <a:cs typeface="Courier New" pitchFamily="49" charset="0"/>
            </a:rPr>
            <a:t>java.lang.String</a:t>
          </a:r>
          <a:r>
            <a:rPr lang="en-US" sz="1600" b="1" kern="1200" dirty="0" smtClean="0">
              <a:latin typeface="Calibri" pitchFamily="34" charset="0"/>
              <a:cs typeface="Calibri" pitchFamily="34" charset="0"/>
            </a:rPr>
            <a:t> class differs from other classes, in that one can use ‘</a:t>
          </a:r>
          <a:r>
            <a:rPr lang="en-US" sz="1600" b="0" kern="1200" dirty="0" smtClean="0">
              <a:latin typeface="Courier New" pitchFamily="49" charset="0"/>
              <a:cs typeface="Courier New" pitchFamily="49" charset="0"/>
            </a:rPr>
            <a:t>+=</a:t>
          </a:r>
          <a:r>
            <a:rPr lang="en-US" sz="1600" b="1" kern="1200" dirty="0" smtClean="0">
              <a:latin typeface="Calibri" pitchFamily="34" charset="0"/>
              <a:cs typeface="Calibri" pitchFamily="34" charset="0"/>
            </a:rPr>
            <a:t>’ and ‘</a:t>
          </a:r>
          <a:r>
            <a:rPr lang="en-US" sz="1600" b="0" kern="1200" dirty="0" smtClean="0">
              <a:latin typeface="Courier New" pitchFamily="49" charset="0"/>
              <a:cs typeface="Courier New" pitchFamily="49" charset="0"/>
            </a:rPr>
            <a:t>+</a:t>
          </a:r>
          <a:r>
            <a:rPr lang="en-US" sz="1600" b="1" kern="1200" dirty="0" smtClean="0">
              <a:latin typeface="Calibri" pitchFamily="34" charset="0"/>
              <a:cs typeface="Calibri" pitchFamily="34" charset="0"/>
            </a:rPr>
            <a:t>’ operators with </a:t>
          </a:r>
          <a:r>
            <a:rPr lang="en-US" sz="1600" b="0" kern="1200" dirty="0" smtClean="0">
              <a:latin typeface="Courier New" pitchFamily="49" charset="0"/>
              <a:cs typeface="Courier New" pitchFamily="49" charset="0"/>
            </a:rPr>
            <a:t>String</a:t>
          </a:r>
          <a:r>
            <a:rPr lang="en-US" sz="1600" b="1" kern="1200" dirty="0" smtClean="0">
              <a:latin typeface="Calibri" pitchFamily="34" charset="0"/>
              <a:cs typeface="Calibri" pitchFamily="34" charset="0"/>
            </a:rPr>
            <a:t> objects for concatenation.</a:t>
          </a:r>
          <a:endParaRPr lang="en-IN" sz="1600" b="1" kern="1200" dirty="0">
            <a:latin typeface="Calibri" pitchFamily="34" charset="0"/>
            <a:cs typeface="Calibri" pitchFamily="34" charset="0"/>
          </a:endParaRPr>
        </a:p>
      </dsp:txBody>
      <dsp:txXfrm>
        <a:off x="411078" y="1011900"/>
        <a:ext cx="7533533" cy="64944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9875"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964B9725-44EB-408E-A670-A66AE5FBBF1B}" type="datetime1">
              <a:rPr lang="en-US"/>
              <a:pPr>
                <a:defRPr/>
              </a:pPr>
              <a:t>4/19/2013</a:t>
            </a:fld>
            <a:endParaRPr lang="en-US"/>
          </a:p>
        </p:txBody>
      </p:sp>
      <p:sp>
        <p:nvSpPr>
          <p:cNvPr id="79876"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9877"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8005E228-509B-414F-A9D0-D1C825059700}"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885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B6F72C7C-C170-4C32-B42F-55464ECD45A1}" type="datetime1">
              <a:rPr lang="en-US"/>
              <a:pPr>
                <a:defRPr/>
              </a:pPr>
              <a:t>4/19/2013</a:t>
            </a:fld>
            <a:endParaRPr lang="en-US"/>
          </a:p>
        </p:txBody>
      </p:sp>
      <p:sp>
        <p:nvSpPr>
          <p:cNvPr id="81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7885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7885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885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9CC863AC-7600-4022-BA06-9E5E1721FB66}"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CC863AC-7600-4022-BA06-9E5E1721FB66}" type="slidenum">
              <a:rPr lang="en-US" smtClean="0"/>
              <a:pPr>
                <a:defRPr/>
              </a:pPr>
              <a:t>10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CC863AC-7600-4022-BA06-9E5E1721FB66}" type="slidenum">
              <a:rPr lang="en-US" smtClean="0"/>
              <a:pPr>
                <a:defRPr/>
              </a:pPr>
              <a:t>17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5" descr="SQL session page.tif"/>
          <p:cNvPicPr>
            <a:picLocks noChangeAspect="1"/>
          </p:cNvPicPr>
          <p:nvPr userDrawn="1"/>
        </p:nvPicPr>
        <p:blipFill>
          <a:blip r:embed="rId2" cstate="print"/>
          <a:srcRect t="43057"/>
          <a:stretch>
            <a:fillRect/>
          </a:stretch>
        </p:blipFill>
        <p:spPr bwMode="auto">
          <a:xfrm>
            <a:off x="0" y="0"/>
            <a:ext cx="9144000" cy="6858000"/>
          </a:xfrm>
          <a:prstGeom prst="rect">
            <a:avLst/>
          </a:prstGeom>
          <a:blipFill dpi="0" rotWithShape="1">
            <a:blip r:embed="rId3" cstate="print"/>
            <a:srcRect t="43057"/>
            <a:tile tx="0" ty="0" sx="100000" sy="100000" flip="none" algn="tl"/>
          </a:blipFill>
          <a:ln w="9525">
            <a:noFill/>
            <a:miter lim="800000"/>
            <a:headEnd/>
            <a:tailEnd/>
          </a:ln>
        </p:spPr>
      </p:pic>
      <p:sp>
        <p:nvSpPr>
          <p:cNvPr id="3" name="Title Placeholder 1"/>
          <p:cNvSpPr>
            <a:spLocks/>
          </p:cNvSpPr>
          <p:nvPr/>
        </p:nvSpPr>
        <p:spPr bwMode="auto">
          <a:xfrm>
            <a:off x="4114800" y="2501900"/>
            <a:ext cx="4648200" cy="1143000"/>
          </a:xfrm>
          <a:prstGeom prst="rect">
            <a:avLst/>
          </a:prstGeom>
          <a:noFill/>
          <a:ln w="9525">
            <a:noFill/>
            <a:miter lim="800000"/>
            <a:headEnd/>
            <a:tailEnd/>
          </a:ln>
        </p:spPr>
        <p:txBody>
          <a:bodyPr anchor="ctr"/>
          <a:lstStyle/>
          <a:p>
            <a:pPr>
              <a:lnSpc>
                <a:spcPct val="100000"/>
              </a:lnSpc>
              <a:spcBef>
                <a:spcPct val="0"/>
              </a:spcBef>
              <a:defRPr/>
            </a:pPr>
            <a:endParaRPr lang="en-US" sz="4500" b="1">
              <a:solidFill>
                <a:srgbClr val="FFCC00"/>
              </a:solidFill>
              <a:latin typeface="Calibri" pitchFamily="34" charset="0"/>
            </a:endParaRPr>
          </a:p>
        </p:txBody>
      </p:sp>
      <p:sp>
        <p:nvSpPr>
          <p:cNvPr id="4" name="Text Box 10"/>
          <p:cNvSpPr txBox="1">
            <a:spLocks noChangeArrowheads="1"/>
          </p:cNvSpPr>
          <p:nvPr userDrawn="1"/>
        </p:nvSpPr>
        <p:spPr bwMode="auto">
          <a:xfrm>
            <a:off x="4191000" y="2438400"/>
            <a:ext cx="4419600" cy="701675"/>
          </a:xfrm>
          <a:prstGeom prst="rect">
            <a:avLst/>
          </a:prstGeom>
          <a:noFill/>
          <a:ln w="9525">
            <a:noFill/>
            <a:miter lim="800000"/>
            <a:headEnd/>
            <a:tailEnd/>
          </a:ln>
          <a:effectLst/>
        </p:spPr>
        <p:txBody>
          <a:bodyPr>
            <a:spAutoFit/>
          </a:bodyPr>
          <a:lstStyle/>
          <a:p>
            <a:pPr>
              <a:lnSpc>
                <a:spcPct val="100000"/>
              </a:lnSpc>
              <a:defRPr/>
            </a:pPr>
            <a:endParaRPr lang="en-US" sz="4000">
              <a:solidFill>
                <a:schemeClr val="bg1"/>
              </a:solidFill>
              <a:latin typeface="Calibri" pitchFamily="34" charset="0"/>
            </a:endParaRPr>
          </a:p>
        </p:txBody>
      </p:sp>
      <p:sp>
        <p:nvSpPr>
          <p:cNvPr id="5" name="TextBox 4"/>
          <p:cNvSpPr txBox="1"/>
          <p:nvPr userDrawn="1"/>
        </p:nvSpPr>
        <p:spPr>
          <a:xfrm>
            <a:off x="2133600" y="1828800"/>
            <a:ext cx="2514600" cy="480131"/>
          </a:xfrm>
          <a:prstGeom prst="rect">
            <a:avLst/>
          </a:prstGeom>
          <a:noFill/>
          <a:effectLst/>
        </p:spPr>
        <p:txBody>
          <a:bodyPr>
            <a:spAutoFit/>
          </a:bodyPr>
          <a:lstStyle/>
          <a:p>
            <a:pPr>
              <a:defRPr/>
            </a:pPr>
            <a:r>
              <a:rPr lang="en-US" sz="3600" b="1" spc="50" dirty="0" smtClean="0">
                <a:ln w="12700" cmpd="sng">
                  <a:solidFill>
                    <a:schemeClr val="accent6">
                      <a:lumMod val="40000"/>
                      <a:lumOff val="60000"/>
                    </a:schemeClr>
                  </a:solidFill>
                  <a:prstDash val="solid"/>
                </a:ln>
                <a:solidFill>
                  <a:srgbClr val="FFFFFF"/>
                </a:solidFill>
                <a:effectLst>
                  <a:glow rad="53100">
                    <a:schemeClr val="accent6">
                      <a:satMod val="180000"/>
                      <a:alpha val="30000"/>
                    </a:schemeClr>
                  </a:glow>
                </a:effectLst>
                <a:latin typeface="Calibri" pitchFamily="34" charset="0"/>
              </a:rPr>
              <a:t>Session: 8</a:t>
            </a:r>
            <a:endParaRPr lang="en-US" sz="3600" b="1" spc="50" dirty="0">
              <a:ln w="12700" cmpd="sng">
                <a:solidFill>
                  <a:schemeClr val="accent6">
                    <a:lumMod val="40000"/>
                    <a:lumOff val="60000"/>
                  </a:schemeClr>
                </a:solidFill>
                <a:prstDash val="solid"/>
              </a:ln>
              <a:solidFill>
                <a:srgbClr val="FFFFFF"/>
              </a:solidFill>
              <a:effectLst>
                <a:glow rad="53100">
                  <a:schemeClr val="accent6">
                    <a:satMod val="180000"/>
                    <a:alpha val="30000"/>
                  </a:schemeClr>
                </a:glow>
              </a:effectLst>
              <a:latin typeface="Calibri" pitchFamily="34" charset="0"/>
            </a:endParaRPr>
          </a:p>
        </p:txBody>
      </p:sp>
      <p:sp>
        <p:nvSpPr>
          <p:cNvPr id="7" name="Rectangle 6"/>
          <p:cNvSpPr/>
          <p:nvPr userDrawn="1"/>
        </p:nvSpPr>
        <p:spPr>
          <a:xfrm>
            <a:off x="0" y="0"/>
            <a:ext cx="9144000" cy="685800"/>
          </a:xfrm>
          <a:prstGeom prst="rect">
            <a:avLst/>
          </a:prstGeom>
          <a:ln/>
        </p:spPr>
        <p:style>
          <a:lnRef idx="1">
            <a:schemeClr val="accent6"/>
          </a:lnRef>
          <a:fillRef idx="2">
            <a:schemeClr val="accent6"/>
          </a:fillRef>
          <a:effectRef idx="1">
            <a:schemeClr val="accent6"/>
          </a:effectRef>
          <a:fontRef idx="minor">
            <a:schemeClr val="dk1"/>
          </a:fontRef>
        </p:style>
        <p:txBody>
          <a:bodyPr rtlCol="0" anchor="b" anchorCtr="1"/>
          <a:lstStyle/>
          <a:p>
            <a:pPr algn="ctr"/>
            <a:r>
              <a:rPr lang="en-US" sz="4800" b="1" cap="none" spc="0" dirty="0" smtClean="0">
                <a:ln>
                  <a:noFill/>
                </a:ln>
                <a:solidFill>
                  <a:srgbClr val="82302E"/>
                </a:solidFill>
                <a:effectLst>
                  <a:outerShdw blurRad="50800" dist="38100" dir="5400000" algn="t" rotWithShape="0">
                    <a:prstClr val="black">
                      <a:alpha val="40000"/>
                    </a:prstClr>
                  </a:outerShdw>
                </a:effectLst>
                <a:latin typeface="Calibri" pitchFamily="34" charset="0"/>
              </a:rPr>
              <a:t>Fundamentals of Java</a:t>
            </a:r>
            <a:endParaRPr lang="en-US" sz="4800" b="1" cap="none" spc="0" dirty="0">
              <a:ln>
                <a:noFill/>
              </a:ln>
              <a:solidFill>
                <a:srgbClr val="82302E"/>
              </a:solidFill>
              <a:effectLst>
                <a:outerShdw blurRad="50800" dist="38100" dir="5400000" algn="t" rotWithShape="0">
                  <a:prstClr val="black">
                    <a:alpha val="40000"/>
                  </a:prstClr>
                </a:outerShdw>
              </a:effectLst>
            </a:endParaRPr>
          </a:p>
        </p:txBody>
      </p:sp>
      <p:sp>
        <p:nvSpPr>
          <p:cNvPr id="8" name="Text Box 11"/>
          <p:cNvSpPr txBox="1">
            <a:spLocks noChangeArrowheads="1"/>
          </p:cNvSpPr>
          <p:nvPr userDrawn="1"/>
        </p:nvSpPr>
        <p:spPr bwMode="auto">
          <a:xfrm>
            <a:off x="2590800" y="2590800"/>
            <a:ext cx="6337300" cy="769441"/>
          </a:xfrm>
          <a:prstGeom prst="rect">
            <a:avLst/>
          </a:prstGeom>
          <a:noFill/>
          <a:ln w="9525">
            <a:noFill/>
            <a:miter lim="800000"/>
            <a:headEnd/>
            <a:tailEnd/>
          </a:ln>
          <a:effectLst/>
        </p:spPr>
        <p:txBody>
          <a:bodyPr>
            <a:spAutoFit/>
            <a:scene3d>
              <a:camera prst="orthographicFront"/>
              <a:lightRig rig="glow" dir="tl">
                <a:rot lat="0" lon="0" rev="5400000"/>
              </a:lightRig>
            </a:scene3d>
            <a:sp3d contourW="12700">
              <a:bevelT w="25400" h="25400"/>
              <a:contourClr>
                <a:schemeClr val="accent6">
                  <a:shade val="73000"/>
                </a:schemeClr>
              </a:contourClr>
            </a:sp3d>
          </a:bodyPr>
          <a:lstStyle/>
          <a:p>
            <a:pPr algn="ctr">
              <a:lnSpc>
                <a:spcPct val="100000"/>
              </a:lnSpc>
              <a:defRPr/>
            </a:pPr>
            <a:r>
              <a:rPr lang="en-US" sz="4400" b="1" spc="50" dirty="0" smtClean="0">
                <a:ln w="12700" cmpd="sng">
                  <a:solidFill>
                    <a:schemeClr val="accent6">
                      <a:lumMod val="40000"/>
                      <a:lumOff val="60000"/>
                    </a:schemeClr>
                  </a:solidFill>
                  <a:prstDash val="solid"/>
                </a:ln>
                <a:solidFill>
                  <a:srgbClr val="FFFFFF"/>
                </a:solidFill>
                <a:effectLst>
                  <a:glow rad="53100">
                    <a:schemeClr val="accent6">
                      <a:satMod val="180000"/>
                      <a:alpha val="30000"/>
                    </a:schemeClr>
                  </a:glow>
                </a:effectLst>
                <a:latin typeface="Calibri" pitchFamily="34" charset="0"/>
              </a:rPr>
              <a:t>Arrays and Strings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1" name="Rectangle 10"/>
          <p:cNvSpPr/>
          <p:nvPr userDrawn="1"/>
        </p:nvSpPr>
        <p:spPr>
          <a:xfrm>
            <a:off x="0" y="0"/>
            <a:ext cx="9144000" cy="76200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endParaRPr lang="en-US" sz="4800" b="1" cap="none" spc="50" dirty="0">
              <a:ln w="11430">
                <a:solidFill>
                  <a:srgbClr val="FF0000"/>
                </a:solidFill>
              </a:ln>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3" name="Content Placeholder 2"/>
          <p:cNvSpPr>
            <a:spLocks noGrp="1"/>
          </p:cNvSpPr>
          <p:nvPr>
            <p:ph idx="1"/>
          </p:nvPr>
        </p:nvSpPr>
        <p:spPr/>
        <p:txBody>
          <a:bodyPr/>
          <a:lstStyle>
            <a:lvl1pPr>
              <a:buClr>
                <a:srgbClr val="973735"/>
              </a:buClr>
              <a:defRPr>
                <a:latin typeface="Calibri" pitchFamily="34" charset="0"/>
              </a:defRPr>
            </a:lvl1pPr>
            <a:lvl2pPr>
              <a:buClr>
                <a:srgbClr val="85312F"/>
              </a:buClr>
              <a:defRPr>
                <a:latin typeface="Calibri" pitchFamily="34" charset="0"/>
              </a:defRPr>
            </a:lvl2pPr>
            <a:lvl3pPr>
              <a:buClr>
                <a:srgbClr val="85312F"/>
              </a:buClr>
              <a:defRPr>
                <a:latin typeface="Calibri" pitchFamily="34" charset="0"/>
              </a:defRPr>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8"/>
          <p:cNvSpPr>
            <a:spLocks noGrp="1"/>
          </p:cNvSpPr>
          <p:nvPr>
            <p:ph type="title"/>
          </p:nvPr>
        </p:nvSpPr>
        <p:spPr>
          <a:xfrm>
            <a:off x="228600" y="152400"/>
            <a:ext cx="7620000" cy="411163"/>
          </a:xfrm>
        </p:spPr>
        <p:txBody>
          <a:bodyPr/>
          <a:lstStyle>
            <a:lvl1pPr>
              <a:defRPr sz="2800" b="1" cap="none" spc="0">
                <a:ln>
                  <a:solidFill>
                    <a:schemeClr val="accent2">
                      <a:lumMod val="50000"/>
                    </a:schemeClr>
                  </a:solidFill>
                </a:ln>
                <a:solidFill>
                  <a:schemeClr val="accent2">
                    <a:lumMod val="75000"/>
                  </a:schemeClr>
                </a:solidFill>
                <a:effectLst/>
                <a:latin typeface="Calibri" pitchFamily="34" charset="0"/>
              </a:defRPr>
            </a:lvl1pPr>
          </a:lstStyle>
          <a:p>
            <a:r>
              <a:rPr lang="en-US" dirty="0" smtClean="0"/>
              <a:t>Click to edit Master title style</a:t>
            </a:r>
            <a:endParaRPr lang="en-US" dirty="0"/>
          </a:p>
        </p:txBody>
      </p:sp>
      <p:pic>
        <p:nvPicPr>
          <p:cNvPr id="13314" name="Picture 2" descr="\\priyankag\Demos\Java_Logo.png"/>
          <p:cNvPicPr>
            <a:picLocks noChangeAspect="1" noChangeArrowheads="1"/>
          </p:cNvPicPr>
          <p:nvPr userDrawn="1"/>
        </p:nvPicPr>
        <p:blipFill>
          <a:blip r:embed="rId2" cstate="print"/>
          <a:srcRect b="25494"/>
          <a:stretch>
            <a:fillRect/>
          </a:stretch>
        </p:blipFill>
        <p:spPr bwMode="auto">
          <a:xfrm>
            <a:off x="8305800" y="0"/>
            <a:ext cx="554621" cy="768700"/>
          </a:xfrm>
          <a:prstGeom prst="rect">
            <a:avLst/>
          </a:prstGeom>
          <a:noFill/>
        </p:spPr>
      </p:pic>
      <p:sp>
        <p:nvSpPr>
          <p:cNvPr id="12" name="Rectangle 11"/>
          <p:cNvSpPr/>
          <p:nvPr userDrawn="1"/>
        </p:nvSpPr>
        <p:spPr>
          <a:xfrm>
            <a:off x="0" y="6781800"/>
            <a:ext cx="9144000" cy="76200"/>
          </a:xfrm>
          <a:prstGeom prst="rect">
            <a:avLst/>
          </a:prstGeom>
          <a:solidFill>
            <a:schemeClr val="accent2">
              <a:lumMod val="50000"/>
            </a:schemeClr>
          </a:solidFill>
          <a:ln/>
        </p:spPr>
        <p:style>
          <a:lnRef idx="1">
            <a:schemeClr val="accent6"/>
          </a:lnRef>
          <a:fillRef idx="3">
            <a:schemeClr val="accent6"/>
          </a:fillRef>
          <a:effectRef idx="2">
            <a:schemeClr val="accent6"/>
          </a:effectRef>
          <a:fontRef idx="minor">
            <a:schemeClr val="lt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endParaRPr lang="en-US" sz="4800" b="1" cap="none" spc="50" dirty="0">
              <a:ln w="11430">
                <a:solidFill>
                  <a:srgbClr val="FF0000"/>
                </a:solidFill>
              </a:ln>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14" name="Slide Number Placeholder 5"/>
          <p:cNvSpPr>
            <a:spLocks noGrp="1"/>
          </p:cNvSpPr>
          <p:nvPr>
            <p:ph type="sldNum" sz="quarter" idx="4"/>
          </p:nvPr>
        </p:nvSpPr>
        <p:spPr>
          <a:xfrm>
            <a:off x="8153400" y="6613525"/>
            <a:ext cx="776288" cy="168275"/>
          </a:xfrm>
          <a:prstGeom prst="rect">
            <a:avLst/>
          </a:prstGeom>
        </p:spPr>
        <p:txBody>
          <a:bodyPr vert="horz" wrap="square" lIns="91440" tIns="45720" rIns="91440" bIns="45720" numCol="1" anchor="ctr"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0B7F2F63-BF3E-4C0C-A868-2C657446BA07}" type="slidenum">
              <a:rPr lang="en-US"/>
              <a:pPr>
                <a:defRPr/>
              </a:pPr>
              <a:t>‹#›</a:t>
            </a:fld>
            <a:endParaRPr lang="en-US" dirty="0"/>
          </a:p>
        </p:txBody>
      </p:sp>
      <p:sp>
        <p:nvSpPr>
          <p:cNvPr id="10" name="Footer Placeholder 4"/>
          <p:cNvSpPr>
            <a:spLocks noGrp="1"/>
          </p:cNvSpPr>
          <p:nvPr>
            <p:ph type="ftr" sz="quarter" idx="3"/>
          </p:nvPr>
        </p:nvSpPr>
        <p:spPr>
          <a:xfrm>
            <a:off x="0" y="6629400"/>
            <a:ext cx="8077200" cy="152400"/>
          </a:xfrm>
          <a:prstGeom prst="rect">
            <a:avLst/>
          </a:prstGeom>
        </p:spPr>
        <p:txBody>
          <a:bodyPr vert="horz" wrap="square" lIns="91440" tIns="45720" rIns="91440" bIns="45720" numCol="1" anchor="ctr" anchorCtr="0" compatLnSpc="1">
            <a:prstTxWarp prst="textNoShape">
              <a:avLst/>
            </a:prstTxWarp>
          </a:bodyPr>
          <a:lstStyle>
            <a:lvl1pPr algn="l">
              <a:lnSpc>
                <a:spcPct val="100000"/>
              </a:lnSpc>
              <a:spcBef>
                <a:spcPct val="0"/>
              </a:spcBef>
              <a:defRPr sz="1200" dirty="0" smtClean="0">
                <a:latin typeface="Calibri" pitchFamily="34" charset="0"/>
              </a:defRPr>
            </a:lvl1pPr>
          </a:lstStyle>
          <a:p>
            <a:pPr>
              <a:defRPr/>
            </a:pPr>
            <a:r>
              <a:rPr lang="en-US" dirty="0" smtClean="0"/>
              <a:t>© </a:t>
            </a:r>
            <a:r>
              <a:rPr lang="en-US" dirty="0" err="1" smtClean="0"/>
              <a:t>Aptech</a:t>
            </a:r>
            <a:r>
              <a:rPr lang="en-US" dirty="0" smtClean="0"/>
              <a:t> Ltd.                                                                           Arrays and Strings/Session 8</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0B7F2F63-BF3E-4C0C-A868-2C657446BA07}" type="slidenum">
              <a:rPr lang="en-US" smtClean="0"/>
              <a:pPr>
                <a:defRPr/>
              </a:pPr>
              <a:t>‹#›</a:t>
            </a:fld>
            <a:endParaRPr lang="en-US" dirty="0"/>
          </a:p>
        </p:txBody>
      </p:sp>
      <p:sp>
        <p:nvSpPr>
          <p:cNvPr id="5" name="Title 8"/>
          <p:cNvSpPr>
            <a:spLocks noGrp="1"/>
          </p:cNvSpPr>
          <p:nvPr>
            <p:ph type="title"/>
          </p:nvPr>
        </p:nvSpPr>
        <p:spPr>
          <a:xfrm>
            <a:off x="228600" y="152400"/>
            <a:ext cx="7620000" cy="411163"/>
          </a:xfrm>
        </p:spPr>
        <p:txBody>
          <a:bodyPr/>
          <a:lstStyle>
            <a:lvl1pPr>
              <a:defRPr sz="2800" b="1" cap="none" spc="0">
                <a:ln>
                  <a:solidFill>
                    <a:schemeClr val="accent2">
                      <a:lumMod val="50000"/>
                    </a:schemeClr>
                  </a:solidFill>
                </a:ln>
                <a:solidFill>
                  <a:schemeClr val="accent2">
                    <a:lumMod val="75000"/>
                  </a:schemeClr>
                </a:solidFill>
                <a:effectLst/>
                <a:latin typeface="Calibri" pitchFamily="34" charset="0"/>
              </a:defRPr>
            </a:lvl1pPr>
          </a:lstStyle>
          <a:p>
            <a:r>
              <a:rPr lang="en-US" dirty="0" smtClean="0"/>
              <a:t>Click to edit Master title style</a:t>
            </a:r>
            <a:endParaRPr lang="en-US" dirty="0"/>
          </a:p>
        </p:txBody>
      </p:sp>
      <p:sp>
        <p:nvSpPr>
          <p:cNvPr id="6" name="Footer Placeholder 4"/>
          <p:cNvSpPr>
            <a:spLocks noGrp="1"/>
          </p:cNvSpPr>
          <p:nvPr>
            <p:ph type="ftr" sz="quarter" idx="3"/>
          </p:nvPr>
        </p:nvSpPr>
        <p:spPr>
          <a:xfrm>
            <a:off x="0" y="6629400"/>
            <a:ext cx="8077200" cy="152400"/>
          </a:xfrm>
          <a:prstGeom prst="rect">
            <a:avLst/>
          </a:prstGeom>
        </p:spPr>
        <p:txBody>
          <a:bodyPr vert="horz" wrap="square" lIns="91440" tIns="45720" rIns="91440" bIns="45720" numCol="1" anchor="ctr" anchorCtr="0" compatLnSpc="1">
            <a:prstTxWarp prst="textNoShape">
              <a:avLst/>
            </a:prstTxWarp>
          </a:bodyPr>
          <a:lstStyle>
            <a:lvl1pPr algn="l">
              <a:lnSpc>
                <a:spcPct val="100000"/>
              </a:lnSpc>
              <a:spcBef>
                <a:spcPct val="0"/>
              </a:spcBef>
              <a:defRPr sz="1200" dirty="0" smtClean="0">
                <a:latin typeface="Calibri" pitchFamily="34" charset="0"/>
              </a:defRPr>
            </a:lvl1pPr>
          </a:lstStyle>
          <a:p>
            <a:pPr>
              <a:defRPr/>
            </a:pPr>
            <a:r>
              <a:rPr lang="en-US" dirty="0" smtClean="0"/>
              <a:t>© </a:t>
            </a:r>
            <a:r>
              <a:rPr lang="en-US" dirty="0" err="1" smtClean="0"/>
              <a:t>Aptech</a:t>
            </a:r>
            <a:r>
              <a:rPr lang="en-US" dirty="0" smtClean="0"/>
              <a:t> Ltd.                                                                           Arrays and Strings/Session 8</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28600" y="152400"/>
            <a:ext cx="8229600" cy="4111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304800" y="914400"/>
            <a:ext cx="86106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9" name="Footer Placeholder 4"/>
          <p:cNvSpPr>
            <a:spLocks noGrp="1"/>
          </p:cNvSpPr>
          <p:nvPr>
            <p:ph type="ftr" sz="quarter" idx="3"/>
          </p:nvPr>
        </p:nvSpPr>
        <p:spPr>
          <a:xfrm>
            <a:off x="0" y="6629400"/>
            <a:ext cx="8077200" cy="152400"/>
          </a:xfrm>
          <a:prstGeom prst="rect">
            <a:avLst/>
          </a:prstGeom>
        </p:spPr>
        <p:txBody>
          <a:bodyPr vert="horz" wrap="square" lIns="91440" tIns="45720" rIns="91440" bIns="45720" numCol="1" anchor="ctr" anchorCtr="0" compatLnSpc="1">
            <a:prstTxWarp prst="textNoShape">
              <a:avLst/>
            </a:prstTxWarp>
          </a:bodyPr>
          <a:lstStyle>
            <a:lvl1pPr algn="l">
              <a:lnSpc>
                <a:spcPct val="100000"/>
              </a:lnSpc>
              <a:spcBef>
                <a:spcPct val="0"/>
              </a:spcBef>
              <a:defRPr sz="1200" dirty="0" smtClean="0">
                <a:latin typeface="Calibri" pitchFamily="34" charset="0"/>
              </a:defRPr>
            </a:lvl1pPr>
          </a:lstStyle>
          <a:p>
            <a:pPr>
              <a:defRPr/>
            </a:pPr>
            <a:r>
              <a:rPr lang="en-US" dirty="0" smtClean="0"/>
              <a:t>© </a:t>
            </a:r>
            <a:r>
              <a:rPr lang="en-US" dirty="0" err="1" smtClean="0"/>
              <a:t>Aptech</a:t>
            </a:r>
            <a:r>
              <a:rPr lang="en-US" dirty="0" smtClean="0"/>
              <a:t> Ltd.                                                                           Arrays and Strings/Session 8</a:t>
            </a:r>
            <a:endParaRPr lang="en-US" dirty="0"/>
          </a:p>
        </p:txBody>
      </p:sp>
      <p:sp>
        <p:nvSpPr>
          <p:cNvPr id="10" name="Slide Number Placeholder 5"/>
          <p:cNvSpPr>
            <a:spLocks noGrp="1"/>
          </p:cNvSpPr>
          <p:nvPr>
            <p:ph type="sldNum" sz="quarter" idx="4"/>
          </p:nvPr>
        </p:nvSpPr>
        <p:spPr>
          <a:xfrm>
            <a:off x="8153400" y="6613525"/>
            <a:ext cx="776288" cy="168275"/>
          </a:xfrm>
          <a:prstGeom prst="rect">
            <a:avLst/>
          </a:prstGeom>
        </p:spPr>
        <p:txBody>
          <a:bodyPr vert="horz" wrap="square" lIns="91440" tIns="45720" rIns="91440" bIns="45720" numCol="1" anchor="ctr"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0B7F2F63-BF3E-4C0C-A868-2C657446BA07}" type="slidenum">
              <a:rPr lang="en-US"/>
              <a:pPr>
                <a:defRPr/>
              </a:pPr>
              <a:t>‹#›</a:t>
            </a:fld>
            <a:endParaRPr lang="en-US" dirty="0"/>
          </a:p>
        </p:txBody>
      </p:sp>
      <p:sp>
        <p:nvSpPr>
          <p:cNvPr id="7" name="Rectangle 6"/>
          <p:cNvSpPr/>
          <p:nvPr userDrawn="1"/>
        </p:nvSpPr>
        <p:spPr>
          <a:xfrm>
            <a:off x="0" y="0"/>
            <a:ext cx="9144000" cy="76200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endParaRPr lang="en-US" sz="4800" b="1" cap="none" spc="50" dirty="0">
              <a:ln w="11430">
                <a:solidFill>
                  <a:srgbClr val="FF0000"/>
                </a:solidFill>
              </a:ln>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Lst>
  <p:timing>
    <p:tnLst>
      <p:par>
        <p:cTn id="1" dur="indefinite" restart="never" nodeType="tmRoot"/>
      </p:par>
    </p:tnLst>
  </p:timing>
  <p:hf hdr="0" dt="0"/>
  <p:txStyles>
    <p:titleStyle>
      <a:lvl1pPr algn="l" rtl="0" eaLnBrk="0" fontAlgn="base" hangingPunct="0">
        <a:spcBef>
          <a:spcPct val="0"/>
        </a:spcBef>
        <a:spcAft>
          <a:spcPct val="0"/>
        </a:spcAft>
        <a:defRPr sz="2500" b="1" kern="1200">
          <a:solidFill>
            <a:schemeClr val="bg1"/>
          </a:solidFill>
          <a:latin typeface="Arial" charset="0"/>
          <a:ea typeface="+mj-ea"/>
          <a:cs typeface="+mj-cs"/>
        </a:defRPr>
      </a:lvl1pPr>
      <a:lvl2pPr algn="l" rtl="0" eaLnBrk="0" fontAlgn="base" hangingPunct="0">
        <a:spcBef>
          <a:spcPct val="0"/>
        </a:spcBef>
        <a:spcAft>
          <a:spcPct val="0"/>
        </a:spcAft>
        <a:defRPr sz="2500" b="1">
          <a:solidFill>
            <a:schemeClr val="bg1"/>
          </a:solidFill>
          <a:latin typeface="Arial" charset="0"/>
        </a:defRPr>
      </a:lvl2pPr>
      <a:lvl3pPr algn="l" rtl="0" eaLnBrk="0" fontAlgn="base" hangingPunct="0">
        <a:spcBef>
          <a:spcPct val="0"/>
        </a:spcBef>
        <a:spcAft>
          <a:spcPct val="0"/>
        </a:spcAft>
        <a:defRPr sz="2500" b="1">
          <a:solidFill>
            <a:schemeClr val="bg1"/>
          </a:solidFill>
          <a:latin typeface="Arial" charset="0"/>
        </a:defRPr>
      </a:lvl3pPr>
      <a:lvl4pPr algn="l" rtl="0" eaLnBrk="0" fontAlgn="base" hangingPunct="0">
        <a:spcBef>
          <a:spcPct val="0"/>
        </a:spcBef>
        <a:spcAft>
          <a:spcPct val="0"/>
        </a:spcAft>
        <a:defRPr sz="2500" b="1">
          <a:solidFill>
            <a:schemeClr val="bg1"/>
          </a:solidFill>
          <a:latin typeface="Arial" charset="0"/>
        </a:defRPr>
      </a:lvl4pPr>
      <a:lvl5pPr algn="l" rtl="0" eaLnBrk="0" fontAlgn="base" hangingPunct="0">
        <a:spcBef>
          <a:spcPct val="0"/>
        </a:spcBef>
        <a:spcAft>
          <a:spcPct val="0"/>
        </a:spcAft>
        <a:defRPr sz="2500" b="1">
          <a:solidFill>
            <a:schemeClr val="bg1"/>
          </a:solidFill>
          <a:latin typeface="Arial" charset="0"/>
        </a:defRPr>
      </a:lvl5pPr>
      <a:lvl6pPr marL="457200" algn="l" rtl="0" fontAlgn="base">
        <a:spcBef>
          <a:spcPct val="0"/>
        </a:spcBef>
        <a:spcAft>
          <a:spcPct val="0"/>
        </a:spcAft>
        <a:defRPr sz="2500" b="1">
          <a:solidFill>
            <a:schemeClr val="bg1"/>
          </a:solidFill>
          <a:latin typeface="Calibri" pitchFamily="34" charset="0"/>
        </a:defRPr>
      </a:lvl6pPr>
      <a:lvl7pPr marL="914400" algn="l" rtl="0" fontAlgn="base">
        <a:spcBef>
          <a:spcPct val="0"/>
        </a:spcBef>
        <a:spcAft>
          <a:spcPct val="0"/>
        </a:spcAft>
        <a:defRPr sz="2500" b="1">
          <a:solidFill>
            <a:schemeClr val="bg1"/>
          </a:solidFill>
          <a:latin typeface="Calibri" pitchFamily="34" charset="0"/>
        </a:defRPr>
      </a:lvl7pPr>
      <a:lvl8pPr marL="1371600" algn="l" rtl="0" fontAlgn="base">
        <a:spcBef>
          <a:spcPct val="0"/>
        </a:spcBef>
        <a:spcAft>
          <a:spcPct val="0"/>
        </a:spcAft>
        <a:defRPr sz="2500" b="1">
          <a:solidFill>
            <a:schemeClr val="bg1"/>
          </a:solidFill>
          <a:latin typeface="Calibri" pitchFamily="34" charset="0"/>
        </a:defRPr>
      </a:lvl8pPr>
      <a:lvl9pPr marL="1828800" algn="l" rtl="0" fontAlgn="base">
        <a:spcBef>
          <a:spcPct val="0"/>
        </a:spcBef>
        <a:spcAft>
          <a:spcPct val="0"/>
        </a:spcAft>
        <a:defRPr sz="2500" b="1">
          <a:solidFill>
            <a:schemeClr val="bg1"/>
          </a:solidFill>
          <a:latin typeface="Calibri" pitchFamily="34" charset="0"/>
        </a:defRPr>
      </a:lvl9pPr>
    </p:titleStyle>
    <p:bodyStyle>
      <a:lvl1pPr marL="342900" indent="-342900" algn="l" rtl="0" eaLnBrk="0" fontAlgn="base" hangingPunct="0">
        <a:spcBef>
          <a:spcPct val="20000"/>
        </a:spcBef>
        <a:spcAft>
          <a:spcPct val="0"/>
        </a:spcAft>
        <a:buClr>
          <a:srgbClr val="000099"/>
        </a:buClr>
        <a:buSzPct val="50000"/>
        <a:buFont typeface="Wingdings" pitchFamily="2" charset="2"/>
        <a:buChar char="u"/>
        <a:defRPr sz="3200" kern="1200">
          <a:solidFill>
            <a:schemeClr val="tx1"/>
          </a:solidFill>
          <a:latin typeface="Arial" charset="0"/>
          <a:ea typeface="+mn-ea"/>
          <a:cs typeface="+mn-cs"/>
        </a:defRPr>
      </a:lvl1pPr>
      <a:lvl2pPr marL="742950" indent="-285750" algn="l" rtl="0" eaLnBrk="0" fontAlgn="base" hangingPunct="0">
        <a:spcBef>
          <a:spcPct val="20000"/>
        </a:spcBef>
        <a:spcAft>
          <a:spcPct val="0"/>
        </a:spcAft>
        <a:buClr>
          <a:srgbClr val="000099"/>
        </a:buClr>
        <a:buSzPct val="50000"/>
        <a:buFont typeface="Wingdings 2" pitchFamily="18" charset="2"/>
        <a:buChar char="²"/>
        <a:defRPr sz="2800" kern="1200">
          <a:solidFill>
            <a:schemeClr val="tx1"/>
          </a:solidFill>
          <a:latin typeface="Arial" charset="0"/>
          <a:ea typeface="+mn-ea"/>
          <a:cs typeface="+mn-cs"/>
        </a:defRPr>
      </a:lvl2pPr>
      <a:lvl3pPr marL="1143000" indent="-228600" algn="l" rtl="0" eaLnBrk="0" fontAlgn="base" hangingPunct="0">
        <a:spcBef>
          <a:spcPct val="20000"/>
        </a:spcBef>
        <a:spcAft>
          <a:spcPct val="0"/>
        </a:spcAft>
        <a:buClr>
          <a:srgbClr val="000099"/>
        </a:buClr>
        <a:buSzPct val="40000"/>
        <a:buFont typeface="Wingdings 2" pitchFamily="18" charset="2"/>
        <a:buChar char="³"/>
        <a:defRPr sz="2400" kern="1200">
          <a:solidFill>
            <a:schemeClr val="tx1"/>
          </a:solidFill>
          <a:latin typeface="Arial" charset="0"/>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Arial" charset="0"/>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Arial"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12.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diagramLayout" Target="../diagrams/layout22.xml"/><Relationship Id="rId3" Type="http://schemas.openxmlformats.org/officeDocument/2006/relationships/diagramLayout" Target="../diagrams/layout21.xml"/><Relationship Id="rId7" Type="http://schemas.openxmlformats.org/officeDocument/2006/relationships/diagramData" Target="../diagrams/data22.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11" Type="http://schemas.microsoft.com/office/2007/relationships/diagramDrawing" Target="../diagrams/drawing22.xml"/><Relationship Id="rId5" Type="http://schemas.openxmlformats.org/officeDocument/2006/relationships/diagramColors" Target="../diagrams/colors21.xml"/><Relationship Id="rId10" Type="http://schemas.openxmlformats.org/officeDocument/2006/relationships/diagramColors" Target="../diagrams/colors22.xml"/><Relationship Id="rId4" Type="http://schemas.openxmlformats.org/officeDocument/2006/relationships/diagramQuickStyle" Target="../diagrams/quickStyle21.xml"/><Relationship Id="rId9" Type="http://schemas.openxmlformats.org/officeDocument/2006/relationships/diagramQuickStyle" Target="../diagrams/quickStyle22.xml"/></Relationships>
</file>

<file path=ppt/slides/_rels/slide66.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23.xml"/><Relationship Id="rId7" Type="http://schemas.openxmlformats.org/officeDocument/2006/relationships/image" Target="../media/image21.tiff"/><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24.xml"/><Relationship Id="rId7" Type="http://schemas.openxmlformats.org/officeDocument/2006/relationships/image" Target="../media/image22.tiff"/><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6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25.xml"/><Relationship Id="rId7" Type="http://schemas.openxmlformats.org/officeDocument/2006/relationships/image" Target="../media/image24.png"/><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7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26.xml"/><Relationship Id="rId7" Type="http://schemas.openxmlformats.org/officeDocument/2006/relationships/image" Target="../media/image26.tiff"/><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152400"/>
            <a:ext cx="7924800" cy="411163"/>
          </a:xfrm>
        </p:spPr>
        <p:txBody>
          <a:bodyPr/>
          <a:lstStyle/>
          <a:p>
            <a:r>
              <a:rPr lang="en-US" sz="2400" dirty="0" smtClean="0"/>
              <a:t>Declaring, Instantiating, and Initializing Single-dimensional Array 4-8</a:t>
            </a:r>
            <a:endParaRPr lang="en-US" sz="2400"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10</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sp>
        <p:nvSpPr>
          <p:cNvPr id="6" name="Content Placeholder 1"/>
          <p:cNvSpPr txBox="1">
            <a:spLocks/>
          </p:cNvSpPr>
          <p:nvPr/>
        </p:nvSpPr>
        <p:spPr bwMode="auto">
          <a:xfrm>
            <a:off x="609600" y="849868"/>
            <a:ext cx="8153400" cy="3693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266700" lvl="0" eaLnBrk="0" hangingPunct="0">
              <a:lnSpc>
                <a:spcPct val="100000"/>
              </a:lnSpc>
              <a:spcBef>
                <a:spcPct val="20000"/>
              </a:spcBef>
              <a:buClr>
                <a:srgbClr val="973735"/>
              </a:buClr>
              <a:buSzPct val="50000"/>
              <a:defRPr/>
            </a:pPr>
            <a:r>
              <a:rPr lang="en-US" sz="1800" dirty="0" smtClean="0">
                <a:cs typeface="Courier New" pitchFamily="49" charset="0"/>
              </a:rPr>
              <a:t>size</a:t>
            </a:r>
            <a:r>
              <a:rPr lang="en-US" sz="1800" dirty="0" smtClean="0">
                <a:latin typeface="Calibri" pitchFamily="34" charset="0"/>
                <a:cs typeface="Calibri" pitchFamily="34" charset="0"/>
              </a:rPr>
              <a:t>: Indicates the number of elements that can be stored in the array. </a:t>
            </a:r>
            <a:endParaRPr kumimoji="0" lang="en-US" sz="1800" b="0" i="0" u="none" strike="noStrike" kern="1200" cap="none" spc="0" normalizeH="0" baseline="0" noProof="0" dirty="0">
              <a:ln>
                <a:noFill/>
              </a:ln>
              <a:solidFill>
                <a:schemeClr val="tx1"/>
              </a:solidFill>
              <a:effectLst/>
              <a:uLnTx/>
              <a:uFillTx/>
              <a:latin typeface="Calibri" pitchFamily="34" charset="0"/>
              <a:cs typeface="Calibri" pitchFamily="34" charset="0"/>
            </a:endParaRPr>
          </a:p>
        </p:txBody>
      </p:sp>
      <p:sp>
        <p:nvSpPr>
          <p:cNvPr id="7" name="Content Placeholder 1"/>
          <p:cNvSpPr txBox="1">
            <a:spLocks/>
          </p:cNvSpPr>
          <p:nvPr/>
        </p:nvSpPr>
        <p:spPr bwMode="auto">
          <a:xfrm>
            <a:off x="304800" y="1219200"/>
            <a:ext cx="8610600" cy="76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For example,</a:t>
            </a:r>
          </a:p>
          <a:p>
            <a:pPr marL="685800" lvl="0" indent="-342900" eaLnBrk="0" hangingPunct="0">
              <a:lnSpc>
                <a:spcPct val="100000"/>
              </a:lnSpc>
              <a:spcBef>
                <a:spcPct val="20000"/>
              </a:spcBef>
              <a:buClr>
                <a:srgbClr val="973735"/>
              </a:buClr>
              <a:buSzPct val="50000"/>
              <a:defRPr/>
            </a:pPr>
            <a:r>
              <a:rPr lang="en-US" sz="1800" dirty="0" err="1" smtClean="0">
                <a:cs typeface="Courier New" pitchFamily="49" charset="0"/>
              </a:rPr>
              <a:t>int</a:t>
            </a:r>
            <a:r>
              <a:rPr lang="en-US" sz="1800" dirty="0" smtClean="0">
                <a:cs typeface="Courier New" pitchFamily="49" charset="0"/>
              </a:rPr>
              <a:t>[] marks = new </a:t>
            </a:r>
            <a:r>
              <a:rPr lang="en-US" sz="1800" dirty="0" err="1" smtClean="0">
                <a:cs typeface="Courier New" pitchFamily="49" charset="0"/>
              </a:rPr>
              <a:t>int</a:t>
            </a:r>
            <a:r>
              <a:rPr lang="en-US" sz="1800" dirty="0" smtClean="0">
                <a:cs typeface="Courier New" pitchFamily="49" charset="0"/>
              </a:rPr>
              <a:t>[4];</a:t>
            </a:r>
          </a:p>
          <a:p>
            <a:pPr marL="685800" lvl="0" indent="-342900" eaLnBrk="0" hangingPunct="0">
              <a:lnSpc>
                <a:spcPct val="100000"/>
              </a:lnSpc>
              <a:spcBef>
                <a:spcPct val="20000"/>
              </a:spcBef>
              <a:buClr>
                <a:srgbClr val="973735"/>
              </a:buClr>
              <a:buSzPct val="50000"/>
              <a:defRPr/>
            </a:pPr>
            <a:r>
              <a:rPr lang="en-US" sz="1800" dirty="0" smtClean="0">
                <a:cs typeface="Courier New" pitchFamily="49" charset="0"/>
              </a:rPr>
              <a:t> </a:t>
            </a:r>
            <a:endParaRPr kumimoji="0" lang="en-US" sz="1800" b="0" i="0" u="none" strike="noStrike" kern="1200" cap="none" spc="0" normalizeH="0" baseline="0" noProof="0" dirty="0">
              <a:ln>
                <a:noFill/>
              </a:ln>
              <a:solidFill>
                <a:schemeClr val="tx1"/>
              </a:solidFill>
              <a:effectLst/>
              <a:uLnTx/>
              <a:uFillTx/>
              <a:cs typeface="Courier New" pitchFamily="49" charset="0"/>
            </a:endParaRPr>
          </a:p>
        </p:txBody>
      </p:sp>
      <p:grpSp>
        <p:nvGrpSpPr>
          <p:cNvPr id="8" name="Group 7"/>
          <p:cNvGrpSpPr/>
          <p:nvPr/>
        </p:nvGrpSpPr>
        <p:grpSpPr>
          <a:xfrm>
            <a:off x="533400" y="1981200"/>
            <a:ext cx="2514600" cy="533400"/>
            <a:chOff x="0" y="267999"/>
            <a:chExt cx="6096000" cy="936000"/>
          </a:xfrm>
          <a:solidFill>
            <a:schemeClr val="tx2">
              <a:lumMod val="75000"/>
            </a:schemeClr>
          </a:solidFill>
          <a:effectLst>
            <a:outerShdw blurRad="50800" dist="38100" dir="10800000" algn="r" rotWithShape="0">
              <a:prstClr val="black">
                <a:alpha val="40000"/>
              </a:prstClr>
            </a:outerShdw>
          </a:effectLst>
          <a:scene3d>
            <a:camera prst="orthographicFront"/>
            <a:lightRig rig="threePt" dir="t">
              <a:rot lat="0" lon="0" rev="7500000"/>
            </a:lightRig>
          </a:scene3d>
        </p:grpSpPr>
        <p:sp>
          <p:nvSpPr>
            <p:cNvPr id="9" name="Rounded Rectangle 8"/>
            <p:cNvSpPr/>
            <p:nvPr/>
          </p:nvSpPr>
          <p:spPr>
            <a:xfrm>
              <a:off x="0" y="267999"/>
              <a:ext cx="6096000" cy="936000"/>
            </a:xfrm>
            <a:prstGeom prst="roundRect">
              <a:avLst/>
            </a:prstGeom>
            <a:grp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defTabSz="1778000">
                <a:lnSpc>
                  <a:spcPct val="90000"/>
                </a:lnSpc>
                <a:spcBef>
                  <a:spcPct val="0"/>
                </a:spcBef>
                <a:spcAft>
                  <a:spcPct val="35000"/>
                </a:spcAft>
              </a:pPr>
              <a:r>
                <a:rPr lang="en-US" sz="1800" b="1" dirty="0" smtClean="0">
                  <a:solidFill>
                    <a:schemeClr val="bg1"/>
                  </a:solidFill>
                  <a:latin typeface="Calibri" pitchFamily="34" charset="0"/>
                  <a:cs typeface="Calibri" pitchFamily="34" charset="0"/>
                </a:rPr>
                <a:t>Initializing an Array</a:t>
              </a:r>
              <a:endParaRPr lang="en-IN" sz="1800" b="1" kern="1200" dirty="0">
                <a:solidFill>
                  <a:schemeClr val="bg1"/>
                </a:solidFill>
                <a:latin typeface="Calibri" pitchFamily="34" charset="0"/>
                <a:cs typeface="Calibri" pitchFamily="34" charset="0"/>
              </a:endParaRPr>
            </a:p>
          </p:txBody>
        </p:sp>
      </p:grpSp>
      <p:sp>
        <p:nvSpPr>
          <p:cNvPr id="11" name="Content Placeholder 1"/>
          <p:cNvSpPr txBox="1">
            <a:spLocks/>
          </p:cNvSpPr>
          <p:nvPr/>
        </p:nvSpPr>
        <p:spPr bwMode="auto">
          <a:xfrm>
            <a:off x="304800" y="2590800"/>
            <a:ext cx="8610600" cy="99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Since, array is an object that can store multiple values, array needs to be initialized with the values to be stored in it.</a:t>
            </a:r>
          </a:p>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Array can be initialized in the following two ways: </a:t>
            </a:r>
            <a:endParaRPr kumimoji="0" lang="en-US" sz="1800" b="0" i="0" u="none" strike="noStrike" kern="1200" cap="none" spc="0" normalizeH="0" baseline="0" noProof="0" dirty="0">
              <a:ln>
                <a:noFill/>
              </a:ln>
              <a:solidFill>
                <a:schemeClr val="tx1"/>
              </a:solidFill>
              <a:effectLst/>
              <a:uLnTx/>
              <a:uFillTx/>
              <a:latin typeface="Calibri" pitchFamily="34" charset="0"/>
              <a:ea typeface="+mn-ea"/>
              <a:cs typeface="+mn-cs"/>
            </a:endParaRPr>
          </a:p>
        </p:txBody>
      </p:sp>
      <p:graphicFrame>
        <p:nvGraphicFramePr>
          <p:cNvPr id="17" name="Diagram 16"/>
          <p:cNvGraphicFramePr/>
          <p:nvPr/>
        </p:nvGraphicFramePr>
        <p:xfrm>
          <a:off x="609600" y="3733800"/>
          <a:ext cx="8229600" cy="2362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152400"/>
            <a:ext cx="7924800" cy="411163"/>
          </a:xfrm>
        </p:spPr>
        <p:txBody>
          <a:bodyPr/>
          <a:lstStyle/>
          <a:p>
            <a:r>
              <a:rPr lang="en-US" sz="2400" dirty="0" smtClean="0"/>
              <a:t>Declaring, Instantiating, and Initializing Single-dimensional Array 5-8</a:t>
            </a:r>
            <a:endParaRPr lang="en-US" sz="2400"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11</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graphicFrame>
        <p:nvGraphicFramePr>
          <p:cNvPr id="6" name="Diagram 5"/>
          <p:cNvGraphicFramePr/>
          <p:nvPr/>
        </p:nvGraphicFramePr>
        <p:xfrm>
          <a:off x="609600" y="914400"/>
          <a:ext cx="8229600" cy="3124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Content Placeholder 1"/>
          <p:cNvSpPr txBox="1">
            <a:spLocks/>
          </p:cNvSpPr>
          <p:nvPr/>
        </p:nvSpPr>
        <p:spPr bwMode="auto">
          <a:xfrm>
            <a:off x="304800" y="4191000"/>
            <a:ext cx="8610600" cy="152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Another way of creating an array is to split all the three stages as follows: </a:t>
            </a:r>
          </a:p>
          <a:p>
            <a:pPr marL="685800" lvl="0" indent="-342900" eaLnBrk="0" hangingPunct="0">
              <a:lnSpc>
                <a:spcPct val="100000"/>
              </a:lnSpc>
              <a:spcBef>
                <a:spcPct val="20000"/>
              </a:spcBef>
              <a:buClr>
                <a:srgbClr val="973735"/>
              </a:buClr>
              <a:buSzPct val="50000"/>
              <a:defRPr/>
            </a:pPr>
            <a:r>
              <a:rPr lang="en-US" sz="1800" dirty="0" err="1" smtClean="0">
                <a:cs typeface="Courier New" pitchFamily="49" charset="0"/>
              </a:rPr>
              <a:t>int</a:t>
            </a:r>
            <a:r>
              <a:rPr lang="en-US" sz="1800" dirty="0" smtClean="0">
                <a:cs typeface="Courier New" pitchFamily="49" charset="0"/>
              </a:rPr>
              <a:t> marks[]; // declaration</a:t>
            </a:r>
          </a:p>
          <a:p>
            <a:pPr marL="685800" lvl="0" indent="-342900" eaLnBrk="0" hangingPunct="0">
              <a:lnSpc>
                <a:spcPct val="100000"/>
              </a:lnSpc>
              <a:spcBef>
                <a:spcPct val="20000"/>
              </a:spcBef>
              <a:buClr>
                <a:srgbClr val="973735"/>
              </a:buClr>
              <a:buSzPct val="50000"/>
              <a:defRPr/>
            </a:pPr>
            <a:r>
              <a:rPr lang="en-US" sz="1800" dirty="0" smtClean="0">
                <a:cs typeface="Courier New" pitchFamily="49" charset="0"/>
              </a:rPr>
              <a:t>marks = new </a:t>
            </a:r>
            <a:r>
              <a:rPr lang="en-US" sz="1800" dirty="0" err="1" smtClean="0">
                <a:cs typeface="Courier New" pitchFamily="49" charset="0"/>
              </a:rPr>
              <a:t>int</a:t>
            </a:r>
            <a:r>
              <a:rPr lang="en-US" sz="1800" dirty="0" smtClean="0">
                <a:cs typeface="Courier New" pitchFamily="49" charset="0"/>
              </a:rPr>
              <a:t>[4]; // instantiation</a:t>
            </a:r>
          </a:p>
          <a:p>
            <a:pPr marL="685800" lvl="0" indent="-342900" eaLnBrk="0" hangingPunct="0">
              <a:lnSpc>
                <a:spcPct val="100000"/>
              </a:lnSpc>
              <a:spcBef>
                <a:spcPct val="20000"/>
              </a:spcBef>
              <a:buClr>
                <a:srgbClr val="973735"/>
              </a:buClr>
              <a:buSzPct val="50000"/>
              <a:defRPr/>
            </a:pPr>
            <a:r>
              <a:rPr lang="en-US" sz="1800" dirty="0" smtClean="0">
                <a:cs typeface="Courier New" pitchFamily="49" charset="0"/>
              </a:rPr>
              <a:t>marks[0] = 65; // initialization</a:t>
            </a:r>
            <a:endParaRPr kumimoji="0" lang="en-US" sz="1800" b="0" i="0" u="none" strike="noStrike" kern="1200" cap="none" spc="0" normalizeH="0" baseline="0" noProof="0" dirty="0">
              <a:ln>
                <a:noFill/>
              </a:ln>
              <a:solidFill>
                <a:schemeClr val="tx1"/>
              </a:solidFill>
              <a:effectLst/>
              <a:uLnTx/>
              <a:uFillTx/>
              <a:cs typeface="Courier New" pitchFamily="49"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smtClean="0"/>
              <a:t>Declaring, Instantiating, and Initializing Single-dimensional Array 6-8</a:t>
            </a:r>
            <a:endParaRPr lang="en-US" sz="2400"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12</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sp>
        <p:nvSpPr>
          <p:cNvPr id="6" name="Content Placeholder 1"/>
          <p:cNvSpPr>
            <a:spLocks noGrp="1"/>
          </p:cNvSpPr>
          <p:nvPr>
            <p:ph idx="1"/>
          </p:nvPr>
        </p:nvSpPr>
        <p:spPr>
          <a:xfrm>
            <a:off x="304800" y="762000"/>
            <a:ext cx="8610600" cy="381000"/>
          </a:xfrm>
        </p:spPr>
        <p:txBody>
          <a:bodyPr/>
          <a:lstStyle/>
          <a:p>
            <a:pPr>
              <a:defRPr/>
            </a:pPr>
            <a:r>
              <a:rPr lang="en-US" sz="1800" dirty="0" smtClean="0"/>
              <a:t>Following code snippet demonstrates an example of single-dimensional array:</a:t>
            </a:r>
            <a:endParaRPr lang="en-US" sz="1800" dirty="0"/>
          </a:p>
        </p:txBody>
      </p:sp>
      <p:sp>
        <p:nvSpPr>
          <p:cNvPr id="7" name="TextBox 6"/>
          <p:cNvSpPr txBox="1"/>
          <p:nvPr/>
        </p:nvSpPr>
        <p:spPr>
          <a:xfrm>
            <a:off x="685800" y="1143000"/>
            <a:ext cx="8077200" cy="5413790"/>
          </a:xfrm>
          <a:prstGeom prst="rect">
            <a:avLst/>
          </a:prstGeom>
          <a:solidFill>
            <a:schemeClr val="accent6">
              <a:lumMod val="60000"/>
              <a:lumOff val="40000"/>
            </a:schemeClr>
          </a:solidFill>
          <a:ln>
            <a:solidFill>
              <a:schemeClr val="tx1"/>
            </a:solidFill>
          </a:ln>
        </p:spPr>
        <p:txBody>
          <a:bodyPr wrap="square" rtlCol="0">
            <a:spAutoFit/>
          </a:bodyPr>
          <a:lstStyle/>
          <a:p>
            <a:r>
              <a:rPr lang="en-IN" dirty="0" smtClean="0"/>
              <a:t>package session8;</a:t>
            </a:r>
          </a:p>
          <a:p>
            <a:r>
              <a:rPr lang="en-IN" dirty="0" smtClean="0"/>
              <a:t>public class </a:t>
            </a:r>
            <a:r>
              <a:rPr lang="en-IN" dirty="0" err="1" smtClean="0"/>
              <a:t>OneDimension</a:t>
            </a:r>
            <a:r>
              <a:rPr lang="en-IN" dirty="0" smtClean="0"/>
              <a:t> {</a:t>
            </a:r>
          </a:p>
          <a:p>
            <a:pPr marL="228600"/>
            <a:r>
              <a:rPr lang="en-IN" dirty="0" smtClean="0"/>
              <a:t>//Declare a single-dimensional array named marks</a:t>
            </a:r>
          </a:p>
          <a:p>
            <a:pPr marL="228600"/>
            <a:r>
              <a:rPr lang="en-IN" dirty="0" err="1" smtClean="0"/>
              <a:t>int</a:t>
            </a:r>
            <a:r>
              <a:rPr lang="en-IN" dirty="0" smtClean="0"/>
              <a:t> marks[]; // line 1</a:t>
            </a:r>
          </a:p>
          <a:p>
            <a:pPr marL="228600"/>
            <a:endParaRPr lang="en-IN" dirty="0" smtClean="0"/>
          </a:p>
          <a:p>
            <a:pPr marL="228600"/>
            <a:r>
              <a:rPr lang="en-IN" dirty="0" smtClean="0"/>
              <a:t>/**</a:t>
            </a:r>
          </a:p>
          <a:p>
            <a:pPr marL="228600"/>
            <a:r>
              <a:rPr lang="en-IN" dirty="0" smtClean="0"/>
              <a:t> * Instantiates and initializes a single-dimensional array</a:t>
            </a:r>
          </a:p>
          <a:p>
            <a:pPr marL="228600"/>
            <a:r>
              <a:rPr lang="en-IN" dirty="0" smtClean="0"/>
              <a:t> *</a:t>
            </a:r>
          </a:p>
          <a:p>
            <a:pPr marL="228600"/>
            <a:r>
              <a:rPr lang="en-IN" dirty="0" smtClean="0"/>
              <a:t> * @return void</a:t>
            </a:r>
          </a:p>
          <a:p>
            <a:pPr marL="228600"/>
            <a:r>
              <a:rPr lang="en-IN" dirty="0" smtClean="0"/>
              <a:t> */</a:t>
            </a:r>
          </a:p>
          <a:p>
            <a:pPr marL="228600"/>
            <a:r>
              <a:rPr lang="en-IN" dirty="0" smtClean="0"/>
              <a:t>public void </a:t>
            </a:r>
            <a:r>
              <a:rPr lang="en-IN" dirty="0" err="1" smtClean="0"/>
              <a:t>storeMarks</a:t>
            </a:r>
            <a:r>
              <a:rPr lang="en-IN" dirty="0" smtClean="0"/>
              <a:t>() {</a:t>
            </a:r>
          </a:p>
          <a:p>
            <a:pPr marL="457200"/>
            <a:r>
              <a:rPr lang="en-IN" dirty="0" smtClean="0"/>
              <a:t>// Instantiate the array</a:t>
            </a:r>
          </a:p>
          <a:p>
            <a:pPr marL="457200"/>
            <a:r>
              <a:rPr lang="en-IN" dirty="0" smtClean="0"/>
              <a:t>marks = new </a:t>
            </a:r>
            <a:r>
              <a:rPr lang="en-IN" dirty="0" err="1" smtClean="0"/>
              <a:t>int</a:t>
            </a:r>
            <a:r>
              <a:rPr lang="en-IN" dirty="0" smtClean="0"/>
              <a:t>[4]; // line 2</a:t>
            </a:r>
          </a:p>
          <a:p>
            <a:pPr marL="457200"/>
            <a:r>
              <a:rPr lang="en-IN" dirty="0" err="1" smtClean="0"/>
              <a:t>System.out.println</a:t>
            </a:r>
            <a:r>
              <a:rPr lang="en-IN" dirty="0" smtClean="0"/>
              <a:t>(“Storing Marks. Please wait...”);</a:t>
            </a:r>
          </a:p>
          <a:p>
            <a:pPr marL="457200"/>
            <a:endParaRPr lang="en-IN" dirty="0" smtClean="0"/>
          </a:p>
          <a:p>
            <a:pPr marL="457200"/>
            <a:r>
              <a:rPr lang="en-IN" dirty="0" smtClean="0"/>
              <a:t>// Initialize array elements</a:t>
            </a:r>
          </a:p>
          <a:p>
            <a:pPr marL="457200"/>
            <a:r>
              <a:rPr lang="en-IN" dirty="0" smtClean="0"/>
              <a:t>marks[0] = 65; // line 3</a:t>
            </a:r>
          </a:p>
          <a:p>
            <a:pPr marL="457200"/>
            <a:r>
              <a:rPr lang="en-IN" dirty="0" smtClean="0"/>
              <a:t>marks[1] = 47;</a:t>
            </a:r>
          </a:p>
          <a:p>
            <a:pPr marL="457200"/>
            <a:r>
              <a:rPr lang="en-IN" dirty="0" smtClean="0"/>
              <a:t>marks[2] = 75;</a:t>
            </a:r>
          </a:p>
          <a:p>
            <a:pPr marL="457200"/>
            <a:r>
              <a:rPr lang="en-IN" dirty="0" smtClean="0"/>
              <a:t>marks[3] = 50;</a:t>
            </a:r>
          </a:p>
          <a:p>
            <a:pPr marL="228600"/>
            <a:r>
              <a:rPr lang="en-IN" dirty="0" smtClean="0"/>
              <a:t>}</a:t>
            </a:r>
            <a:endParaRPr lang="en-IN"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smtClean="0"/>
              <a:t>Declaring, Instantiating, and Initializing Single-dimensional Array 7-8</a:t>
            </a:r>
            <a:endParaRPr lang="en-US" sz="2400"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13</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sp>
        <p:nvSpPr>
          <p:cNvPr id="6" name="TextBox 5"/>
          <p:cNvSpPr txBox="1"/>
          <p:nvPr/>
        </p:nvSpPr>
        <p:spPr>
          <a:xfrm>
            <a:off x="685800" y="914400"/>
            <a:ext cx="8077200" cy="5672322"/>
          </a:xfrm>
          <a:prstGeom prst="rect">
            <a:avLst/>
          </a:prstGeom>
          <a:solidFill>
            <a:schemeClr val="accent6">
              <a:lumMod val="60000"/>
              <a:lumOff val="40000"/>
            </a:schemeClr>
          </a:solidFill>
          <a:ln>
            <a:solidFill>
              <a:schemeClr val="tx1"/>
            </a:solidFill>
          </a:ln>
        </p:spPr>
        <p:txBody>
          <a:bodyPr wrap="square" rtlCol="0">
            <a:spAutoFit/>
          </a:bodyPr>
          <a:lstStyle/>
          <a:p>
            <a:pPr marL="228600"/>
            <a:r>
              <a:rPr lang="en-US" dirty="0" smtClean="0"/>
              <a:t>/**</a:t>
            </a:r>
          </a:p>
          <a:p>
            <a:pPr marL="228600"/>
            <a:r>
              <a:rPr lang="en-US" dirty="0" smtClean="0"/>
              <a:t> * Displays marks from a single-dimensional array</a:t>
            </a:r>
          </a:p>
          <a:p>
            <a:pPr marL="228600"/>
            <a:r>
              <a:rPr lang="en-US" dirty="0" smtClean="0"/>
              <a:t> *</a:t>
            </a:r>
          </a:p>
          <a:p>
            <a:pPr marL="228600"/>
            <a:r>
              <a:rPr lang="en-US" dirty="0" smtClean="0"/>
              <a:t> * @return void</a:t>
            </a:r>
          </a:p>
          <a:p>
            <a:pPr marL="228600"/>
            <a:r>
              <a:rPr lang="en-US" dirty="0" smtClean="0"/>
              <a:t> */</a:t>
            </a:r>
          </a:p>
          <a:p>
            <a:pPr marL="228600"/>
            <a:r>
              <a:rPr lang="en-IN" dirty="0" smtClean="0"/>
              <a:t>public void </a:t>
            </a:r>
            <a:r>
              <a:rPr lang="en-IN" dirty="0" err="1" smtClean="0"/>
              <a:t>displayMarks</a:t>
            </a:r>
            <a:r>
              <a:rPr lang="en-IN" dirty="0" smtClean="0"/>
              <a:t>() {</a:t>
            </a:r>
          </a:p>
          <a:p>
            <a:pPr marL="457200"/>
            <a:r>
              <a:rPr lang="en-IN" dirty="0" err="1" smtClean="0"/>
              <a:t>System.out.println</a:t>
            </a:r>
            <a:r>
              <a:rPr lang="en-IN" dirty="0" smtClean="0"/>
              <a:t>(“Marks are:”);</a:t>
            </a:r>
          </a:p>
          <a:p>
            <a:pPr marL="457200"/>
            <a:endParaRPr lang="en-IN" dirty="0" smtClean="0"/>
          </a:p>
          <a:p>
            <a:pPr marL="457200"/>
            <a:r>
              <a:rPr lang="en-IN" dirty="0" smtClean="0"/>
              <a:t>// Display the marks</a:t>
            </a:r>
          </a:p>
          <a:p>
            <a:pPr marL="457200"/>
            <a:r>
              <a:rPr lang="en-IN" dirty="0" err="1" smtClean="0"/>
              <a:t>System.out.println</a:t>
            </a:r>
            <a:r>
              <a:rPr lang="en-IN" dirty="0" smtClean="0"/>
              <a:t>(marks[0]);</a:t>
            </a:r>
          </a:p>
          <a:p>
            <a:pPr marL="457200"/>
            <a:r>
              <a:rPr lang="en-IN" dirty="0" err="1" smtClean="0"/>
              <a:t>System.out.println</a:t>
            </a:r>
            <a:r>
              <a:rPr lang="en-IN" dirty="0" smtClean="0"/>
              <a:t>(marks[1]);</a:t>
            </a:r>
          </a:p>
          <a:p>
            <a:pPr marL="457200"/>
            <a:r>
              <a:rPr lang="en-IN" dirty="0" err="1" smtClean="0"/>
              <a:t>System.out.println</a:t>
            </a:r>
            <a:r>
              <a:rPr lang="en-IN" dirty="0" smtClean="0"/>
              <a:t>(marks[2]);</a:t>
            </a:r>
          </a:p>
          <a:p>
            <a:pPr marL="457200"/>
            <a:r>
              <a:rPr lang="en-IN" dirty="0" err="1" smtClean="0"/>
              <a:t>System.out.println</a:t>
            </a:r>
            <a:r>
              <a:rPr lang="en-IN" dirty="0" smtClean="0"/>
              <a:t>(marks[3]);</a:t>
            </a:r>
          </a:p>
          <a:p>
            <a:pPr marL="228600"/>
            <a:r>
              <a:rPr lang="en-IN" dirty="0" smtClean="0"/>
              <a:t>}</a:t>
            </a:r>
          </a:p>
          <a:p>
            <a:pPr marL="228600"/>
            <a:endParaRPr lang="en-IN" dirty="0" smtClean="0"/>
          </a:p>
          <a:p>
            <a:pPr marL="228600"/>
            <a:r>
              <a:rPr lang="en-US" dirty="0" smtClean="0"/>
              <a:t>/**</a:t>
            </a:r>
          </a:p>
          <a:p>
            <a:pPr marL="228600"/>
            <a:r>
              <a:rPr lang="en-US" dirty="0" smtClean="0"/>
              <a:t> * @</a:t>
            </a:r>
            <a:r>
              <a:rPr lang="en-US" dirty="0" err="1" smtClean="0"/>
              <a:t>param</a:t>
            </a:r>
            <a:r>
              <a:rPr lang="en-US" dirty="0" smtClean="0"/>
              <a:t> </a:t>
            </a:r>
            <a:r>
              <a:rPr lang="en-US" dirty="0" err="1" smtClean="0"/>
              <a:t>args</a:t>
            </a:r>
            <a:r>
              <a:rPr lang="en-US" dirty="0" smtClean="0"/>
              <a:t> the command line arguments</a:t>
            </a:r>
          </a:p>
          <a:p>
            <a:pPr marL="228600"/>
            <a:r>
              <a:rPr lang="en-US" dirty="0" smtClean="0"/>
              <a:t> */</a:t>
            </a:r>
          </a:p>
          <a:p>
            <a:pPr marL="228600"/>
            <a:r>
              <a:rPr lang="en-US" dirty="0" smtClean="0"/>
              <a:t>public static void main(String[] </a:t>
            </a:r>
            <a:r>
              <a:rPr lang="en-US" dirty="0" err="1" smtClean="0"/>
              <a:t>args</a:t>
            </a:r>
            <a:r>
              <a:rPr lang="en-US" dirty="0" smtClean="0"/>
              <a:t>) {</a:t>
            </a:r>
          </a:p>
          <a:p>
            <a:pPr marL="228600"/>
            <a:endParaRPr lang="en-US" dirty="0" smtClean="0"/>
          </a:p>
          <a:p>
            <a:pPr marL="228600"/>
            <a:r>
              <a:rPr lang="en-US" dirty="0" smtClean="0"/>
              <a:t>//Instantiate class </a:t>
            </a:r>
            <a:r>
              <a:rPr lang="en-US" dirty="0" err="1" smtClean="0"/>
              <a:t>OneDimension</a:t>
            </a:r>
            <a:endParaRPr lang="en-US" dirty="0" smtClean="0"/>
          </a:p>
          <a:p>
            <a:pPr marL="228600"/>
            <a:r>
              <a:rPr lang="en-US" dirty="0" err="1" smtClean="0"/>
              <a:t>OneDimension</a:t>
            </a:r>
            <a:r>
              <a:rPr lang="en-US" dirty="0" smtClean="0"/>
              <a:t> </a:t>
            </a:r>
            <a:r>
              <a:rPr lang="en-US" dirty="0" err="1" smtClean="0"/>
              <a:t>oneDimenObj</a:t>
            </a:r>
            <a:r>
              <a:rPr lang="en-US" dirty="0" smtClean="0"/>
              <a:t> = new </a:t>
            </a:r>
            <a:r>
              <a:rPr lang="en-US" dirty="0" err="1" smtClean="0"/>
              <a:t>OneDimension</a:t>
            </a:r>
            <a:r>
              <a:rPr lang="en-US" dirty="0" smtClean="0"/>
              <a:t>(); //line 4</a:t>
            </a:r>
            <a:endParaRPr lang="en-IN"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smtClean="0"/>
              <a:t>Declaring, Instantiating, and Initializing Single-dimensional Array 8-8</a:t>
            </a:r>
            <a:endParaRPr lang="en-US" sz="2400"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14</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sp>
        <p:nvSpPr>
          <p:cNvPr id="6" name="TextBox 5"/>
          <p:cNvSpPr txBox="1"/>
          <p:nvPr/>
        </p:nvSpPr>
        <p:spPr>
          <a:xfrm>
            <a:off x="685800" y="914400"/>
            <a:ext cx="8077200" cy="1810496"/>
          </a:xfrm>
          <a:prstGeom prst="rect">
            <a:avLst/>
          </a:prstGeom>
          <a:solidFill>
            <a:schemeClr val="accent6">
              <a:lumMod val="60000"/>
              <a:lumOff val="40000"/>
            </a:schemeClr>
          </a:solidFill>
          <a:ln>
            <a:solidFill>
              <a:schemeClr val="tx1"/>
            </a:solidFill>
          </a:ln>
        </p:spPr>
        <p:txBody>
          <a:bodyPr wrap="square" rtlCol="0">
            <a:spAutoFit/>
          </a:bodyPr>
          <a:lstStyle/>
          <a:p>
            <a:pPr marL="228600"/>
            <a:r>
              <a:rPr lang="en-US" dirty="0" smtClean="0"/>
              <a:t>//Invoke the </a:t>
            </a:r>
            <a:r>
              <a:rPr lang="en-US" dirty="0" err="1" smtClean="0"/>
              <a:t>storeMarks</a:t>
            </a:r>
            <a:r>
              <a:rPr lang="en-US" dirty="0" smtClean="0"/>
              <a:t>() method</a:t>
            </a:r>
          </a:p>
          <a:p>
            <a:pPr marL="228600"/>
            <a:r>
              <a:rPr lang="en-US" dirty="0" err="1" smtClean="0"/>
              <a:t>oneDimenObj.storeMarks</a:t>
            </a:r>
            <a:r>
              <a:rPr lang="en-US" dirty="0" smtClean="0"/>
              <a:t>(); // line 5</a:t>
            </a:r>
          </a:p>
          <a:p>
            <a:pPr marL="228600"/>
            <a:endParaRPr lang="en-US" dirty="0" smtClean="0"/>
          </a:p>
          <a:p>
            <a:pPr marL="228600"/>
            <a:r>
              <a:rPr lang="en-US" dirty="0" smtClean="0"/>
              <a:t>//Invoke the </a:t>
            </a:r>
            <a:r>
              <a:rPr lang="en-US" dirty="0" err="1" smtClean="0"/>
              <a:t>displayMarks</a:t>
            </a:r>
            <a:r>
              <a:rPr lang="en-US" dirty="0" smtClean="0"/>
              <a:t>() method</a:t>
            </a:r>
          </a:p>
          <a:p>
            <a:pPr marL="228600"/>
            <a:r>
              <a:rPr lang="en-US" dirty="0" err="1" smtClean="0"/>
              <a:t>oneDimenObj.displayMarks</a:t>
            </a:r>
            <a:r>
              <a:rPr lang="en-US" dirty="0" smtClean="0"/>
              <a:t>(); // line 6</a:t>
            </a:r>
          </a:p>
          <a:p>
            <a:pPr marL="228600"/>
            <a:r>
              <a:rPr lang="en-US" dirty="0" smtClean="0"/>
              <a:t>}</a:t>
            </a:r>
          </a:p>
          <a:p>
            <a:r>
              <a:rPr lang="en-US" dirty="0" smtClean="0"/>
              <a:t>}</a:t>
            </a:r>
            <a:endParaRPr lang="en-IN" dirty="0"/>
          </a:p>
        </p:txBody>
      </p:sp>
      <p:sp>
        <p:nvSpPr>
          <p:cNvPr id="7" name="Content Placeholder 1"/>
          <p:cNvSpPr txBox="1">
            <a:spLocks/>
          </p:cNvSpPr>
          <p:nvPr/>
        </p:nvSpPr>
        <p:spPr bwMode="auto">
          <a:xfrm>
            <a:off x="304800" y="2743200"/>
            <a:ext cx="8610600" cy="144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The class </a:t>
            </a:r>
            <a:r>
              <a:rPr lang="en-US" sz="1800" b="1" dirty="0" err="1" smtClean="0">
                <a:cs typeface="Courier New" pitchFamily="49" charset="0"/>
              </a:rPr>
              <a:t>OneDimension</a:t>
            </a:r>
            <a:r>
              <a:rPr lang="en-US" sz="1800" dirty="0" smtClean="0">
                <a:latin typeface="Calibri" pitchFamily="34" charset="0"/>
              </a:rPr>
              <a:t> consists of an array named </a:t>
            </a:r>
            <a:r>
              <a:rPr lang="en-US" sz="1800" b="1" dirty="0" smtClean="0">
                <a:cs typeface="Courier New" pitchFamily="49" charset="0"/>
              </a:rPr>
              <a:t>marks[]</a:t>
            </a:r>
            <a:r>
              <a:rPr lang="en-US" sz="1800" dirty="0" smtClean="0">
                <a:latin typeface="Calibri" pitchFamily="34" charset="0"/>
              </a:rPr>
              <a:t> declared in line 1. </a:t>
            </a:r>
          </a:p>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To instantiate and initialize the array elements, the method </a:t>
            </a:r>
            <a:r>
              <a:rPr lang="en-US" sz="1800" b="1" dirty="0" err="1" smtClean="0">
                <a:cs typeface="Courier New" pitchFamily="49" charset="0"/>
              </a:rPr>
              <a:t>storeMarks</a:t>
            </a:r>
            <a:r>
              <a:rPr lang="en-US" sz="1800" b="1" dirty="0" smtClean="0">
                <a:cs typeface="Courier New" pitchFamily="49" charset="0"/>
              </a:rPr>
              <a:t>()</a:t>
            </a:r>
            <a:r>
              <a:rPr lang="en-US" sz="1800" dirty="0" smtClean="0">
                <a:latin typeface="Calibri" pitchFamily="34" charset="0"/>
              </a:rPr>
              <a:t> is created. </a:t>
            </a:r>
          </a:p>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To display the array elements, the </a:t>
            </a:r>
            <a:r>
              <a:rPr lang="en-US" sz="1800" b="1" dirty="0" err="1" smtClean="0">
                <a:cs typeface="Courier New" pitchFamily="49" charset="0"/>
              </a:rPr>
              <a:t>displayMarks</a:t>
            </a:r>
            <a:r>
              <a:rPr lang="en-US" sz="1800" b="1" dirty="0" smtClean="0">
                <a:cs typeface="Courier New" pitchFamily="49" charset="0"/>
              </a:rPr>
              <a:t>()</a:t>
            </a:r>
            <a:r>
              <a:rPr lang="en-US" sz="1800" dirty="0" smtClean="0">
                <a:latin typeface="Calibri" pitchFamily="34" charset="0"/>
              </a:rPr>
              <a:t> method is created.</a:t>
            </a:r>
          </a:p>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Following figure shows the output of the code:</a:t>
            </a:r>
            <a:endParaRPr kumimoji="0" lang="en-US" sz="1800" b="0" i="0" u="none" strike="noStrike" kern="1200" cap="none" spc="0" normalizeH="0" baseline="0" noProof="0" dirty="0">
              <a:ln>
                <a:noFill/>
              </a:ln>
              <a:solidFill>
                <a:schemeClr val="tx1"/>
              </a:solidFill>
              <a:effectLst/>
              <a:uLnTx/>
              <a:uFillTx/>
              <a:latin typeface="Calibri" pitchFamily="34" charset="0"/>
              <a:ea typeface="+mn-ea"/>
              <a:cs typeface="+mn-cs"/>
            </a:endParaRPr>
          </a:p>
        </p:txBody>
      </p:sp>
      <p:pic>
        <p:nvPicPr>
          <p:cNvPr id="8" name="Picture 7" descr="Figure 8.3.tif"/>
          <p:cNvPicPr>
            <a:picLocks noChangeAspect="1"/>
          </p:cNvPicPr>
          <p:nvPr/>
        </p:nvPicPr>
        <p:blipFill>
          <a:blip r:embed="rId2" cstate="print"/>
          <a:stretch>
            <a:fillRect/>
          </a:stretch>
        </p:blipFill>
        <p:spPr>
          <a:xfrm>
            <a:off x="2895600" y="4419600"/>
            <a:ext cx="2986825" cy="175260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smtClean="0"/>
              <a:t>Declaring, Instantiating, and Initializing Multi-dimensional Array 1-7</a:t>
            </a:r>
            <a:endParaRPr lang="en-US" sz="2400"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15</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grpSp>
        <p:nvGrpSpPr>
          <p:cNvPr id="6" name="Group 5"/>
          <p:cNvGrpSpPr/>
          <p:nvPr/>
        </p:nvGrpSpPr>
        <p:grpSpPr>
          <a:xfrm>
            <a:off x="533400" y="990600"/>
            <a:ext cx="8229600" cy="685800"/>
            <a:chOff x="0" y="267999"/>
            <a:chExt cx="6096000" cy="936000"/>
          </a:xfrm>
          <a:solidFill>
            <a:schemeClr val="accent3">
              <a:lumMod val="50000"/>
            </a:schemeClr>
          </a:solidFill>
          <a:scene3d>
            <a:camera prst="orthographicFront"/>
            <a:lightRig rig="threePt" dir="t">
              <a:rot lat="0" lon="0" rev="7500000"/>
            </a:lightRig>
          </a:scene3d>
        </p:grpSpPr>
        <p:sp>
          <p:nvSpPr>
            <p:cNvPr id="7" name="Rounded Rectangle 6"/>
            <p:cNvSpPr/>
            <p:nvPr/>
          </p:nvSpPr>
          <p:spPr>
            <a:xfrm>
              <a:off x="0" y="267999"/>
              <a:ext cx="6096000" cy="936000"/>
            </a:xfrm>
            <a:prstGeom prst="roundRect">
              <a:avLst/>
            </a:prstGeom>
            <a:grp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8" name="Rounded Rectangle 4"/>
            <p:cNvSpPr/>
            <p:nvPr/>
          </p:nvSpPr>
          <p:spPr>
            <a:xfrm>
              <a:off x="45692" y="313691"/>
              <a:ext cx="6004616" cy="84461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defTabSz="1778000">
                <a:lnSpc>
                  <a:spcPct val="90000"/>
                </a:lnSpc>
                <a:spcBef>
                  <a:spcPct val="0"/>
                </a:spcBef>
                <a:spcAft>
                  <a:spcPct val="35000"/>
                </a:spcAft>
              </a:pPr>
              <a:r>
                <a:rPr lang="en-US" sz="1800" dirty="0" smtClean="0">
                  <a:solidFill>
                    <a:schemeClr val="bg1"/>
                  </a:solidFill>
                  <a:latin typeface="Calibri" pitchFamily="34" charset="0"/>
                  <a:cs typeface="Calibri" pitchFamily="34" charset="0"/>
                </a:rPr>
                <a:t>A multi-dimensional array in Java is an array whose elements are also arrays. This allows the rows to vary in length.</a:t>
              </a:r>
              <a:endParaRPr lang="en-IN" sz="1800" kern="1200" dirty="0">
                <a:solidFill>
                  <a:schemeClr val="bg1"/>
                </a:solidFill>
                <a:latin typeface="Calibri" pitchFamily="34" charset="0"/>
                <a:cs typeface="Calibri" pitchFamily="34" charset="0"/>
              </a:endParaRPr>
            </a:p>
          </p:txBody>
        </p:sp>
      </p:grpSp>
      <p:sp>
        <p:nvSpPr>
          <p:cNvPr id="9" name="Content Placeholder 1"/>
          <p:cNvSpPr txBox="1">
            <a:spLocks/>
          </p:cNvSpPr>
          <p:nvPr/>
        </p:nvSpPr>
        <p:spPr bwMode="auto">
          <a:xfrm>
            <a:off x="304800" y="1828800"/>
            <a:ext cx="8610600" cy="42432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The syntax for declaring and instantiating a multi-dimensional array is as follows:</a:t>
            </a:r>
            <a:endParaRPr kumimoji="0" lang="en-US" sz="1800" b="0" i="0" u="none" strike="noStrike" kern="1200" cap="none" spc="0" normalizeH="0" baseline="0" noProof="0" dirty="0">
              <a:ln>
                <a:noFill/>
              </a:ln>
              <a:solidFill>
                <a:schemeClr val="tx1"/>
              </a:solidFill>
              <a:effectLst/>
              <a:uLnTx/>
              <a:uFillTx/>
              <a:latin typeface="Calibri" pitchFamily="34" charset="0"/>
              <a:ea typeface="+mn-ea"/>
              <a:cs typeface="+mn-cs"/>
            </a:endParaRPr>
          </a:p>
        </p:txBody>
      </p:sp>
      <p:grpSp>
        <p:nvGrpSpPr>
          <p:cNvPr id="10" name="Group 9"/>
          <p:cNvGrpSpPr/>
          <p:nvPr/>
        </p:nvGrpSpPr>
        <p:grpSpPr>
          <a:xfrm>
            <a:off x="609600" y="2331498"/>
            <a:ext cx="1295400" cy="381000"/>
            <a:chOff x="0" y="267999"/>
            <a:chExt cx="6096000" cy="936000"/>
          </a:xfrm>
          <a:solidFill>
            <a:schemeClr val="accent2"/>
          </a:solidFill>
          <a:scene3d>
            <a:camera prst="orthographicFront"/>
            <a:lightRig rig="threePt" dir="t">
              <a:rot lat="0" lon="0" rev="7500000"/>
            </a:lightRig>
          </a:scene3d>
        </p:grpSpPr>
        <p:sp>
          <p:nvSpPr>
            <p:cNvPr id="11" name="Rounded Rectangle 10"/>
            <p:cNvSpPr/>
            <p:nvPr/>
          </p:nvSpPr>
          <p:spPr>
            <a:xfrm>
              <a:off x="0" y="267999"/>
              <a:ext cx="6096000" cy="936000"/>
            </a:xfrm>
            <a:prstGeom prst="roundRect">
              <a:avLst/>
            </a:prstGeom>
            <a:grp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2" name="Rounded Rectangle 4"/>
            <p:cNvSpPr/>
            <p:nvPr/>
          </p:nvSpPr>
          <p:spPr>
            <a:xfrm>
              <a:off x="45692" y="313691"/>
              <a:ext cx="6004616" cy="84461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IN" sz="2400" b="1" dirty="0" smtClean="0">
                  <a:solidFill>
                    <a:schemeClr val="bg1"/>
                  </a:solidFill>
                  <a:latin typeface="Calibri" pitchFamily="34" charset="0"/>
                  <a:cs typeface="Calibri" pitchFamily="34" charset="0"/>
                </a:rPr>
                <a:t>Syntax</a:t>
              </a:r>
              <a:endParaRPr lang="en-IN" sz="2400" b="1" kern="1200" dirty="0">
                <a:solidFill>
                  <a:schemeClr val="bg1"/>
                </a:solidFill>
                <a:latin typeface="Calibri" pitchFamily="34" charset="0"/>
                <a:cs typeface="Calibri" pitchFamily="34" charset="0"/>
              </a:endParaRPr>
            </a:p>
          </p:txBody>
        </p:sp>
      </p:grpSp>
      <p:sp>
        <p:nvSpPr>
          <p:cNvPr id="13" name="TextBox 12"/>
          <p:cNvSpPr txBox="1"/>
          <p:nvPr/>
        </p:nvSpPr>
        <p:spPr>
          <a:xfrm>
            <a:off x="685800" y="2864898"/>
            <a:ext cx="8077200" cy="243143"/>
          </a:xfrm>
          <a:prstGeom prst="rect">
            <a:avLst/>
          </a:prstGeom>
          <a:solidFill>
            <a:schemeClr val="accent6">
              <a:lumMod val="60000"/>
              <a:lumOff val="40000"/>
            </a:schemeClr>
          </a:solidFill>
          <a:ln>
            <a:solidFill>
              <a:schemeClr val="tx1"/>
            </a:solidFill>
          </a:ln>
        </p:spPr>
        <p:txBody>
          <a:bodyPr wrap="square" rtlCol="0">
            <a:spAutoFit/>
          </a:bodyPr>
          <a:lstStyle/>
          <a:p>
            <a:r>
              <a:rPr lang="en-US" dirty="0" err="1" smtClean="0"/>
              <a:t>datatype</a:t>
            </a:r>
            <a:r>
              <a:rPr lang="en-US" dirty="0" smtClean="0"/>
              <a:t>[][] &lt;array-name&gt; = new </a:t>
            </a:r>
            <a:r>
              <a:rPr lang="en-US" dirty="0" err="1" smtClean="0"/>
              <a:t>datatype</a:t>
            </a:r>
            <a:r>
              <a:rPr lang="en-US" dirty="0" smtClean="0"/>
              <a:t> [</a:t>
            </a:r>
            <a:r>
              <a:rPr lang="en-US" dirty="0" err="1" smtClean="0"/>
              <a:t>rowsize</a:t>
            </a:r>
            <a:r>
              <a:rPr lang="en-US" dirty="0" smtClean="0"/>
              <a:t>][</a:t>
            </a:r>
            <a:r>
              <a:rPr lang="en-US" dirty="0" err="1" smtClean="0"/>
              <a:t>colsize</a:t>
            </a:r>
            <a:r>
              <a:rPr lang="en-US" dirty="0" smtClean="0"/>
              <a:t>];</a:t>
            </a:r>
            <a:endParaRPr lang="en-IN" dirty="0"/>
          </a:p>
        </p:txBody>
      </p:sp>
      <p:sp>
        <p:nvSpPr>
          <p:cNvPr id="14" name="Content Placeholder 1"/>
          <p:cNvSpPr txBox="1">
            <a:spLocks/>
          </p:cNvSpPr>
          <p:nvPr/>
        </p:nvSpPr>
        <p:spPr bwMode="auto">
          <a:xfrm>
            <a:off x="609600" y="3200400"/>
            <a:ext cx="8305800" cy="1643527"/>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342900" marR="0" lvl="0" indent="-342900" algn="l" defTabSz="914400" rtl="0" eaLnBrk="0" fontAlgn="base" latinLnBrk="0" hangingPunct="0">
              <a:lnSpc>
                <a:spcPct val="100000"/>
              </a:lnSpc>
              <a:spcBef>
                <a:spcPct val="20000"/>
              </a:spcBef>
              <a:spcAft>
                <a:spcPct val="0"/>
              </a:spcAft>
              <a:buClr>
                <a:srgbClr val="973735"/>
              </a:buClr>
              <a:buSzPct val="50000"/>
              <a:tabLst/>
              <a:defRPr/>
            </a:pPr>
            <a:r>
              <a:rPr kumimoji="0" lang="en-IN" sz="1800" b="0" i="0" u="none" strike="noStrike" kern="1200" cap="none" spc="0" normalizeH="0" baseline="0" noProof="0" dirty="0" smtClean="0">
                <a:ln>
                  <a:noFill/>
                </a:ln>
                <a:solidFill>
                  <a:schemeClr val="tx1"/>
                </a:solidFill>
                <a:effectLst/>
                <a:uLnTx/>
                <a:uFillTx/>
                <a:latin typeface="Calibri" pitchFamily="34" charset="0"/>
                <a:ea typeface="+mn-ea"/>
                <a:cs typeface="+mn-cs"/>
              </a:rPr>
              <a:t>where,</a:t>
            </a:r>
          </a:p>
          <a:p>
            <a:pPr marL="266700" lvl="0" eaLnBrk="0" hangingPunct="0">
              <a:lnSpc>
                <a:spcPct val="100000"/>
              </a:lnSpc>
              <a:spcBef>
                <a:spcPct val="20000"/>
              </a:spcBef>
              <a:buClr>
                <a:srgbClr val="973735"/>
              </a:buClr>
              <a:buSzPct val="50000"/>
              <a:defRPr/>
            </a:pPr>
            <a:r>
              <a:rPr lang="en-US" sz="1800" dirty="0" err="1" smtClean="0">
                <a:cs typeface="Courier New" pitchFamily="49" charset="0"/>
              </a:rPr>
              <a:t>datatype</a:t>
            </a:r>
            <a:r>
              <a:rPr lang="en-US" sz="1800" dirty="0" smtClean="0">
                <a:latin typeface="Calibri" pitchFamily="34" charset="0"/>
                <a:cs typeface="Calibri" pitchFamily="34" charset="0"/>
              </a:rPr>
              <a:t>: Indicates the type of elements that will be stored in the array.</a:t>
            </a:r>
          </a:p>
          <a:p>
            <a:pPr marL="266700" lvl="0" eaLnBrk="0" hangingPunct="0">
              <a:lnSpc>
                <a:spcPct val="100000"/>
              </a:lnSpc>
              <a:spcBef>
                <a:spcPct val="20000"/>
              </a:spcBef>
              <a:buClr>
                <a:srgbClr val="973735"/>
              </a:buClr>
              <a:buSzPct val="50000"/>
              <a:defRPr/>
            </a:pPr>
            <a:r>
              <a:rPr lang="en-US" sz="1800" dirty="0" err="1" smtClean="0">
                <a:cs typeface="Courier New" pitchFamily="49" charset="0"/>
              </a:rPr>
              <a:t>rowsize</a:t>
            </a:r>
            <a:r>
              <a:rPr lang="en-US" sz="1800" dirty="0" smtClean="0">
                <a:cs typeface="Courier New" pitchFamily="49" charset="0"/>
              </a:rPr>
              <a:t> and </a:t>
            </a:r>
            <a:r>
              <a:rPr lang="en-US" sz="1800" dirty="0" err="1" smtClean="0">
                <a:cs typeface="Courier New" pitchFamily="49" charset="0"/>
              </a:rPr>
              <a:t>colsize</a:t>
            </a:r>
            <a:r>
              <a:rPr lang="en-US" sz="1800" dirty="0" smtClean="0">
                <a:latin typeface="Calibri" pitchFamily="34" charset="0"/>
                <a:cs typeface="Calibri" pitchFamily="34" charset="0"/>
              </a:rPr>
              <a:t>: Indicates the number of rows and columns that the array will contain. </a:t>
            </a:r>
          </a:p>
          <a:p>
            <a:pPr marL="266700" lvl="0" eaLnBrk="0" hangingPunct="0">
              <a:lnSpc>
                <a:spcPct val="100000"/>
              </a:lnSpc>
              <a:spcBef>
                <a:spcPct val="20000"/>
              </a:spcBef>
              <a:buClr>
                <a:srgbClr val="973735"/>
              </a:buClr>
              <a:buSzPct val="50000"/>
              <a:defRPr/>
            </a:pPr>
            <a:r>
              <a:rPr lang="en-US" sz="1800" dirty="0" smtClean="0">
                <a:cs typeface="Courier New" pitchFamily="49" charset="0"/>
              </a:rPr>
              <a:t>new</a:t>
            </a:r>
            <a:r>
              <a:rPr lang="en-US" sz="1800" dirty="0" smtClean="0">
                <a:latin typeface="Calibri" pitchFamily="34" charset="0"/>
                <a:cs typeface="Calibri" pitchFamily="34" charset="0"/>
              </a:rPr>
              <a:t>: Keyword used to allocate memory to the array elements.</a:t>
            </a:r>
            <a:endParaRPr kumimoji="0" lang="en-US" sz="1800" b="0" i="0" u="none" strike="noStrike" kern="1200" cap="none" spc="0" normalizeH="0" baseline="0" noProof="0" dirty="0">
              <a:ln>
                <a:noFill/>
              </a:ln>
              <a:solidFill>
                <a:schemeClr val="tx1"/>
              </a:solidFill>
              <a:effectLst/>
              <a:uLnTx/>
              <a:uFillTx/>
              <a:latin typeface="Calibri" pitchFamily="34" charset="0"/>
              <a:cs typeface="Calibri" pitchFamily="34" charset="0"/>
            </a:endParaRPr>
          </a:p>
        </p:txBody>
      </p:sp>
      <p:sp>
        <p:nvSpPr>
          <p:cNvPr id="15" name="Content Placeholder 1"/>
          <p:cNvSpPr txBox="1">
            <a:spLocks/>
          </p:cNvSpPr>
          <p:nvPr/>
        </p:nvSpPr>
        <p:spPr bwMode="auto">
          <a:xfrm>
            <a:off x="304800" y="4876800"/>
            <a:ext cx="8610600" cy="68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For example, </a:t>
            </a:r>
          </a:p>
          <a:p>
            <a:pPr marL="685800" lvl="0" indent="-342900" eaLnBrk="0" hangingPunct="0">
              <a:lnSpc>
                <a:spcPct val="100000"/>
              </a:lnSpc>
              <a:spcBef>
                <a:spcPct val="20000"/>
              </a:spcBef>
              <a:buClr>
                <a:srgbClr val="973735"/>
              </a:buClr>
              <a:buSzPct val="50000"/>
              <a:defRPr/>
            </a:pPr>
            <a:r>
              <a:rPr lang="en-US" sz="1800" dirty="0" err="1" smtClean="0">
                <a:cs typeface="Courier New" pitchFamily="49" charset="0"/>
              </a:rPr>
              <a:t>int</a:t>
            </a:r>
            <a:r>
              <a:rPr lang="en-US" sz="1800" dirty="0" smtClean="0">
                <a:cs typeface="Courier New" pitchFamily="49" charset="0"/>
              </a:rPr>
              <a:t>[][] marks = new </a:t>
            </a:r>
            <a:r>
              <a:rPr lang="en-US" sz="1800" dirty="0" err="1" smtClean="0">
                <a:cs typeface="Courier New" pitchFamily="49" charset="0"/>
              </a:rPr>
              <a:t>int</a:t>
            </a:r>
            <a:r>
              <a:rPr lang="en-US" sz="1800" dirty="0" smtClean="0">
                <a:cs typeface="Courier New" pitchFamily="49" charset="0"/>
              </a:rPr>
              <a:t>[4][2]; </a:t>
            </a:r>
            <a:endParaRPr kumimoji="0" lang="en-US" sz="1800" b="0" i="0" u="none" strike="noStrike" kern="1200" cap="none" spc="0" normalizeH="0" baseline="0" noProof="0" dirty="0">
              <a:ln>
                <a:noFill/>
              </a:ln>
              <a:solidFill>
                <a:schemeClr val="tx1"/>
              </a:solidFill>
              <a:effectLst/>
              <a:uLnTx/>
              <a:uFillTx/>
              <a:cs typeface="Courier New" pitchFamily="49" charset="0"/>
            </a:endParaRPr>
          </a:p>
        </p:txBody>
      </p:sp>
      <p:sp>
        <p:nvSpPr>
          <p:cNvPr id="16" name="Content Placeholder 1"/>
          <p:cNvSpPr txBox="1">
            <a:spLocks/>
          </p:cNvSpPr>
          <p:nvPr/>
        </p:nvSpPr>
        <p:spPr bwMode="auto">
          <a:xfrm>
            <a:off x="304800" y="5671673"/>
            <a:ext cx="8610600" cy="42432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The array named </a:t>
            </a:r>
            <a:r>
              <a:rPr lang="en-US" sz="1800" dirty="0" smtClean="0">
                <a:cs typeface="Courier New" pitchFamily="49" charset="0"/>
              </a:rPr>
              <a:t>marks</a:t>
            </a:r>
            <a:r>
              <a:rPr lang="en-US" sz="1800" dirty="0" smtClean="0">
                <a:latin typeface="Calibri" pitchFamily="34" charset="0"/>
              </a:rPr>
              <a:t> consists of four rows and two columns. </a:t>
            </a:r>
            <a:endParaRPr kumimoji="0" lang="en-US" sz="1800" b="0" i="0" u="none" strike="noStrike" kern="1200" cap="none" spc="0" normalizeH="0" baseline="0" noProof="0" dirty="0">
              <a:ln>
                <a:noFill/>
              </a:ln>
              <a:solidFill>
                <a:schemeClr val="tx1"/>
              </a:solidFill>
              <a:effectLst/>
              <a:uLnTx/>
              <a:uFillTx/>
              <a:latin typeface="Calibri" pitchFamily="34" charset="0"/>
              <a:ea typeface="+mn-ea"/>
              <a:cs typeface="+mn-cs"/>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smtClean="0"/>
              <a:t>Declaring, Instantiating, and Initializing Multi-dimensional Array 2-7</a:t>
            </a:r>
            <a:endParaRPr lang="en-US" sz="2400"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16</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sp>
        <p:nvSpPr>
          <p:cNvPr id="6" name="Content Placeholder 1"/>
          <p:cNvSpPr txBox="1">
            <a:spLocks/>
          </p:cNvSpPr>
          <p:nvPr/>
        </p:nvSpPr>
        <p:spPr bwMode="auto">
          <a:xfrm>
            <a:off x="304800" y="871073"/>
            <a:ext cx="8610600" cy="42432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A multi-dimensional array can be initialized in the following two ways:</a:t>
            </a:r>
            <a:endParaRPr kumimoji="0" lang="en-US" sz="1800" b="0" i="0" u="none" strike="noStrike" kern="1200" cap="none" spc="0" normalizeH="0" baseline="0" noProof="0" dirty="0">
              <a:ln>
                <a:noFill/>
              </a:ln>
              <a:solidFill>
                <a:schemeClr val="tx1"/>
              </a:solidFill>
              <a:effectLst/>
              <a:uLnTx/>
              <a:uFillTx/>
              <a:latin typeface="Calibri" pitchFamily="34" charset="0"/>
              <a:ea typeface="+mn-ea"/>
              <a:cs typeface="+mn-cs"/>
            </a:endParaRPr>
          </a:p>
        </p:txBody>
      </p:sp>
      <p:grpSp>
        <p:nvGrpSpPr>
          <p:cNvPr id="7" name="Group 6"/>
          <p:cNvGrpSpPr/>
          <p:nvPr/>
        </p:nvGrpSpPr>
        <p:grpSpPr>
          <a:xfrm>
            <a:off x="533400" y="1371600"/>
            <a:ext cx="1981200" cy="381000"/>
            <a:chOff x="0" y="267999"/>
            <a:chExt cx="6096000" cy="936000"/>
          </a:xfrm>
          <a:solidFill>
            <a:schemeClr val="tx2">
              <a:lumMod val="75000"/>
            </a:schemeClr>
          </a:solidFill>
          <a:effectLst>
            <a:outerShdw blurRad="50800" dist="38100" dir="10800000" algn="r" rotWithShape="0">
              <a:prstClr val="black">
                <a:alpha val="40000"/>
              </a:prstClr>
            </a:outerShdw>
          </a:effectLst>
          <a:scene3d>
            <a:camera prst="orthographicFront"/>
            <a:lightRig rig="threePt" dir="t">
              <a:rot lat="0" lon="0" rev="7500000"/>
            </a:lightRig>
          </a:scene3d>
        </p:grpSpPr>
        <p:sp>
          <p:nvSpPr>
            <p:cNvPr id="8" name="Rounded Rectangle 7"/>
            <p:cNvSpPr/>
            <p:nvPr/>
          </p:nvSpPr>
          <p:spPr>
            <a:xfrm>
              <a:off x="0" y="267999"/>
              <a:ext cx="6096000" cy="936000"/>
            </a:xfrm>
            <a:prstGeom prst="roundRect">
              <a:avLst/>
            </a:prstGeom>
            <a:grp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9" name="Rounded Rectangle 4"/>
            <p:cNvSpPr/>
            <p:nvPr/>
          </p:nvSpPr>
          <p:spPr>
            <a:xfrm>
              <a:off x="45692" y="313691"/>
              <a:ext cx="6004616" cy="84461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defTabSz="1778000">
                <a:lnSpc>
                  <a:spcPct val="90000"/>
                </a:lnSpc>
                <a:spcBef>
                  <a:spcPct val="0"/>
                </a:spcBef>
                <a:spcAft>
                  <a:spcPct val="35000"/>
                </a:spcAft>
              </a:pPr>
              <a:r>
                <a:rPr lang="en-US" sz="1800" b="1" dirty="0" smtClean="0">
                  <a:solidFill>
                    <a:schemeClr val="bg1"/>
                  </a:solidFill>
                  <a:latin typeface="Calibri" pitchFamily="34" charset="0"/>
                  <a:cs typeface="Calibri" pitchFamily="34" charset="0"/>
                </a:rPr>
                <a:t>During creation</a:t>
              </a:r>
              <a:endParaRPr lang="en-IN" sz="1800" b="1" kern="1200" dirty="0">
                <a:solidFill>
                  <a:schemeClr val="bg1"/>
                </a:solidFill>
                <a:latin typeface="Calibri" pitchFamily="34" charset="0"/>
                <a:cs typeface="Calibri" pitchFamily="34" charset="0"/>
              </a:endParaRPr>
            </a:p>
          </p:txBody>
        </p:sp>
      </p:grpSp>
      <p:sp>
        <p:nvSpPr>
          <p:cNvPr id="10" name="Content Placeholder 1"/>
          <p:cNvSpPr txBox="1">
            <a:spLocks/>
          </p:cNvSpPr>
          <p:nvPr/>
        </p:nvSpPr>
        <p:spPr bwMode="auto">
          <a:xfrm>
            <a:off x="304800" y="1752600"/>
            <a:ext cx="8610600" cy="103392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To initialize a multi-dimensional array during creation, one must specify the values to be stored while creating the array as follows:</a:t>
            </a:r>
          </a:p>
          <a:p>
            <a:pPr marL="685800" lvl="0" indent="-342900" eaLnBrk="0" hangingPunct="0">
              <a:lnSpc>
                <a:spcPct val="100000"/>
              </a:lnSpc>
              <a:spcBef>
                <a:spcPct val="20000"/>
              </a:spcBef>
              <a:buClr>
                <a:srgbClr val="973735"/>
              </a:buClr>
              <a:buSzPct val="50000"/>
              <a:defRPr/>
            </a:pPr>
            <a:r>
              <a:rPr lang="en-US" sz="1800" dirty="0" err="1" smtClean="0">
                <a:cs typeface="Courier New" pitchFamily="49" charset="0"/>
              </a:rPr>
              <a:t>int</a:t>
            </a:r>
            <a:r>
              <a:rPr lang="en-US" sz="1800" dirty="0" smtClean="0">
                <a:cs typeface="Courier New" pitchFamily="49" charset="0"/>
              </a:rPr>
              <a:t>[][] marks = {{23,65}, {42,47}, {60,75}, {75,50}};</a:t>
            </a:r>
            <a:endParaRPr kumimoji="0" lang="en-US" sz="1800" b="0" i="0" u="none" strike="noStrike" kern="1200" cap="none" spc="0" normalizeH="0" baseline="0" noProof="0" dirty="0">
              <a:ln>
                <a:noFill/>
              </a:ln>
              <a:solidFill>
                <a:schemeClr val="tx1"/>
              </a:solidFill>
              <a:effectLst/>
              <a:uLnTx/>
              <a:uFillTx/>
              <a:cs typeface="Courier New" pitchFamily="49" charset="0"/>
            </a:endParaRPr>
          </a:p>
        </p:txBody>
      </p:sp>
      <p:sp>
        <p:nvSpPr>
          <p:cNvPr id="11" name="Content Placeholder 1"/>
          <p:cNvSpPr txBox="1">
            <a:spLocks/>
          </p:cNvSpPr>
          <p:nvPr/>
        </p:nvSpPr>
        <p:spPr bwMode="auto">
          <a:xfrm>
            <a:off x="304800" y="2786527"/>
            <a:ext cx="8610600" cy="152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While initializing an array during creation, the elements in rows are specified in a set of curly brackets separated by a comma delimiter. </a:t>
            </a:r>
          </a:p>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Also, the individual rows are separated by a comma separator.</a:t>
            </a:r>
          </a:p>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This is a two-dimensional array that can be represented in a tabular form as shown in the following figure:</a:t>
            </a:r>
            <a:endParaRPr kumimoji="0" lang="en-US" sz="1800" b="0" i="0" u="none" strike="noStrike" kern="1200" cap="none" spc="0" normalizeH="0" baseline="0" noProof="0" dirty="0">
              <a:ln>
                <a:noFill/>
              </a:ln>
              <a:solidFill>
                <a:schemeClr val="tx1"/>
              </a:solidFill>
              <a:effectLst/>
              <a:uLnTx/>
              <a:uFillTx/>
              <a:latin typeface="Calibri" pitchFamily="34" charset="0"/>
              <a:ea typeface="+mn-ea"/>
              <a:cs typeface="+mn-cs"/>
            </a:endParaRPr>
          </a:p>
        </p:txBody>
      </p:sp>
      <p:pic>
        <p:nvPicPr>
          <p:cNvPr id="12" name="Picture 11" descr="Figure 8.4.tif"/>
          <p:cNvPicPr>
            <a:picLocks noChangeAspect="1"/>
          </p:cNvPicPr>
          <p:nvPr/>
        </p:nvPicPr>
        <p:blipFill>
          <a:blip r:embed="rId2" cstate="print"/>
          <a:stretch>
            <a:fillRect/>
          </a:stretch>
        </p:blipFill>
        <p:spPr>
          <a:xfrm>
            <a:off x="3124200" y="4419600"/>
            <a:ext cx="2286000" cy="2016125"/>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smtClean="0"/>
              <a:t>Declaring, Instantiating, and Initializing Multi-dimensional Array 3-7</a:t>
            </a:r>
            <a:endParaRPr lang="en-US" sz="2400"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17</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sp>
        <p:nvSpPr>
          <p:cNvPr id="9" name="Content Placeholder 1"/>
          <p:cNvSpPr txBox="1">
            <a:spLocks/>
          </p:cNvSpPr>
          <p:nvPr/>
        </p:nvSpPr>
        <p:spPr bwMode="auto">
          <a:xfrm>
            <a:off x="304800" y="3352801"/>
            <a:ext cx="8610600" cy="3276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For example,</a:t>
            </a:r>
          </a:p>
          <a:p>
            <a:pPr marL="685800" lvl="0" indent="-342900" eaLnBrk="0" hangingPunct="0">
              <a:lnSpc>
                <a:spcPct val="100000"/>
              </a:lnSpc>
              <a:spcBef>
                <a:spcPct val="20000"/>
              </a:spcBef>
              <a:buClr>
                <a:srgbClr val="973735"/>
              </a:buClr>
              <a:buSzPct val="50000"/>
              <a:defRPr/>
            </a:pPr>
            <a:r>
              <a:rPr lang="en-US" sz="1800" dirty="0" err="1" smtClean="0">
                <a:cs typeface="Courier New" pitchFamily="49" charset="0"/>
              </a:rPr>
              <a:t>int</a:t>
            </a:r>
            <a:r>
              <a:rPr lang="en-US" sz="1800" dirty="0" smtClean="0">
                <a:cs typeface="Courier New" pitchFamily="49" charset="0"/>
              </a:rPr>
              <a:t>[][] marks = new </a:t>
            </a:r>
            <a:r>
              <a:rPr lang="en-US" sz="1800" dirty="0" err="1" smtClean="0">
                <a:cs typeface="Courier New" pitchFamily="49" charset="0"/>
              </a:rPr>
              <a:t>int</a:t>
            </a:r>
            <a:r>
              <a:rPr lang="en-US" sz="1800" dirty="0" smtClean="0">
                <a:cs typeface="Courier New" pitchFamily="49" charset="0"/>
              </a:rPr>
              <a:t>[4][2];	</a:t>
            </a:r>
          </a:p>
          <a:p>
            <a:pPr marL="685800" lvl="0" indent="-342900" eaLnBrk="0" hangingPunct="0">
              <a:lnSpc>
                <a:spcPct val="100000"/>
              </a:lnSpc>
              <a:spcBef>
                <a:spcPct val="20000"/>
              </a:spcBef>
              <a:buClr>
                <a:srgbClr val="973735"/>
              </a:buClr>
              <a:buSzPct val="50000"/>
              <a:defRPr/>
            </a:pPr>
            <a:r>
              <a:rPr lang="en-US" sz="1800" dirty="0" smtClean="0">
                <a:cs typeface="Courier New" pitchFamily="49" charset="0"/>
              </a:rPr>
              <a:t>marks[0][0] = 23;  // first row, first column		</a:t>
            </a:r>
          </a:p>
          <a:p>
            <a:pPr marL="685800" lvl="0" indent="-342900" eaLnBrk="0" hangingPunct="0">
              <a:lnSpc>
                <a:spcPct val="100000"/>
              </a:lnSpc>
              <a:spcBef>
                <a:spcPct val="20000"/>
              </a:spcBef>
              <a:buClr>
                <a:srgbClr val="973735"/>
              </a:buClr>
              <a:buSzPct val="50000"/>
              <a:defRPr/>
            </a:pPr>
            <a:r>
              <a:rPr lang="en-US" sz="1800" dirty="0" smtClean="0">
                <a:cs typeface="Courier New" pitchFamily="49" charset="0"/>
              </a:rPr>
              <a:t>marks[0][1] = 65;  // first row, second column 	</a:t>
            </a:r>
          </a:p>
          <a:p>
            <a:pPr marL="685800" lvl="0" indent="-342900" eaLnBrk="0" hangingPunct="0">
              <a:lnSpc>
                <a:spcPct val="100000"/>
              </a:lnSpc>
              <a:spcBef>
                <a:spcPct val="20000"/>
              </a:spcBef>
              <a:buClr>
                <a:srgbClr val="973735"/>
              </a:buClr>
              <a:buSzPct val="50000"/>
              <a:defRPr/>
            </a:pPr>
            <a:r>
              <a:rPr lang="en-US" sz="1800" dirty="0" smtClean="0">
                <a:cs typeface="Courier New" pitchFamily="49" charset="0"/>
              </a:rPr>
              <a:t>marks[1][0] = 42;			</a:t>
            </a:r>
          </a:p>
          <a:p>
            <a:pPr marL="685800" lvl="0" indent="-342900" eaLnBrk="0" hangingPunct="0">
              <a:lnSpc>
                <a:spcPct val="100000"/>
              </a:lnSpc>
              <a:spcBef>
                <a:spcPct val="20000"/>
              </a:spcBef>
              <a:buClr>
                <a:srgbClr val="973735"/>
              </a:buClr>
              <a:buSzPct val="50000"/>
              <a:defRPr/>
            </a:pPr>
            <a:r>
              <a:rPr lang="en-US" sz="1800" dirty="0" smtClean="0">
                <a:cs typeface="Courier New" pitchFamily="49" charset="0"/>
              </a:rPr>
              <a:t>marks[1][1] = 47;						</a:t>
            </a:r>
          </a:p>
          <a:p>
            <a:pPr marL="685800" lvl="0" indent="-342900" eaLnBrk="0" hangingPunct="0">
              <a:lnSpc>
                <a:spcPct val="100000"/>
              </a:lnSpc>
              <a:spcBef>
                <a:spcPct val="20000"/>
              </a:spcBef>
              <a:buClr>
                <a:srgbClr val="973735"/>
              </a:buClr>
              <a:buSzPct val="50000"/>
              <a:defRPr/>
            </a:pPr>
            <a:r>
              <a:rPr lang="en-US" sz="1800" dirty="0" smtClean="0">
                <a:cs typeface="Courier New" pitchFamily="49" charset="0"/>
              </a:rPr>
              <a:t>marks[2][0] = 60;			</a:t>
            </a:r>
          </a:p>
          <a:p>
            <a:pPr marL="685800" lvl="0" indent="-342900" eaLnBrk="0" hangingPunct="0">
              <a:lnSpc>
                <a:spcPct val="100000"/>
              </a:lnSpc>
              <a:spcBef>
                <a:spcPct val="20000"/>
              </a:spcBef>
              <a:buClr>
                <a:srgbClr val="973735"/>
              </a:buClr>
              <a:buSzPct val="50000"/>
              <a:defRPr/>
            </a:pPr>
            <a:r>
              <a:rPr lang="en-US" sz="1800" dirty="0" smtClean="0">
                <a:cs typeface="Courier New" pitchFamily="49" charset="0"/>
              </a:rPr>
              <a:t>marks[2][1] = 75;		</a:t>
            </a:r>
          </a:p>
          <a:p>
            <a:pPr marL="685800" lvl="0" indent="-342900" eaLnBrk="0" hangingPunct="0">
              <a:lnSpc>
                <a:spcPct val="100000"/>
              </a:lnSpc>
              <a:spcBef>
                <a:spcPct val="20000"/>
              </a:spcBef>
              <a:buClr>
                <a:srgbClr val="973735"/>
              </a:buClr>
              <a:buSzPct val="50000"/>
              <a:defRPr/>
            </a:pPr>
            <a:r>
              <a:rPr lang="en-US" sz="1800" dirty="0" smtClean="0">
                <a:cs typeface="Courier New" pitchFamily="49" charset="0"/>
              </a:rPr>
              <a:t>marks[3][0] = 75; </a:t>
            </a:r>
          </a:p>
          <a:p>
            <a:pPr marL="685800" lvl="0" indent="-342900" eaLnBrk="0" hangingPunct="0">
              <a:lnSpc>
                <a:spcPct val="100000"/>
              </a:lnSpc>
              <a:spcBef>
                <a:spcPct val="20000"/>
              </a:spcBef>
              <a:buClr>
                <a:srgbClr val="973735"/>
              </a:buClr>
              <a:buSzPct val="50000"/>
              <a:defRPr/>
            </a:pPr>
            <a:r>
              <a:rPr lang="en-US" sz="1800" dirty="0" smtClean="0">
                <a:cs typeface="Courier New" pitchFamily="49" charset="0"/>
              </a:rPr>
              <a:t>marks[3][1] = 50;</a:t>
            </a:r>
            <a:endParaRPr kumimoji="0" lang="en-US" sz="1800" b="0" i="0" u="none" strike="noStrike" kern="1200" cap="none" spc="0" normalizeH="0" baseline="0" noProof="0" dirty="0">
              <a:ln>
                <a:noFill/>
              </a:ln>
              <a:solidFill>
                <a:schemeClr val="tx1"/>
              </a:solidFill>
              <a:effectLst/>
              <a:uLnTx/>
              <a:uFillTx/>
              <a:cs typeface="Courier New" pitchFamily="49" charset="0"/>
            </a:endParaRPr>
          </a:p>
        </p:txBody>
      </p:sp>
      <p:grpSp>
        <p:nvGrpSpPr>
          <p:cNvPr id="10" name="Group 9"/>
          <p:cNvGrpSpPr/>
          <p:nvPr/>
        </p:nvGrpSpPr>
        <p:grpSpPr>
          <a:xfrm>
            <a:off x="533400" y="914400"/>
            <a:ext cx="1828800" cy="381000"/>
            <a:chOff x="0" y="267999"/>
            <a:chExt cx="6096000" cy="936000"/>
          </a:xfrm>
          <a:solidFill>
            <a:schemeClr val="tx2">
              <a:lumMod val="75000"/>
            </a:schemeClr>
          </a:solidFill>
          <a:effectLst>
            <a:outerShdw blurRad="50800" dist="38100" dir="10800000" algn="r" rotWithShape="0">
              <a:prstClr val="black">
                <a:alpha val="40000"/>
              </a:prstClr>
            </a:outerShdw>
          </a:effectLst>
          <a:scene3d>
            <a:camera prst="orthographicFront"/>
            <a:lightRig rig="threePt" dir="t">
              <a:rot lat="0" lon="0" rev="7500000"/>
            </a:lightRig>
          </a:scene3d>
        </p:grpSpPr>
        <p:sp>
          <p:nvSpPr>
            <p:cNvPr id="11" name="Rounded Rectangle 10"/>
            <p:cNvSpPr/>
            <p:nvPr/>
          </p:nvSpPr>
          <p:spPr>
            <a:xfrm>
              <a:off x="0" y="267999"/>
              <a:ext cx="6096000" cy="936000"/>
            </a:xfrm>
            <a:prstGeom prst="roundRect">
              <a:avLst/>
            </a:prstGeom>
            <a:grp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2" name="Rounded Rectangle 4"/>
            <p:cNvSpPr/>
            <p:nvPr/>
          </p:nvSpPr>
          <p:spPr>
            <a:xfrm>
              <a:off x="45692" y="313691"/>
              <a:ext cx="6004616" cy="84461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defTabSz="1778000">
                <a:lnSpc>
                  <a:spcPct val="90000"/>
                </a:lnSpc>
                <a:spcBef>
                  <a:spcPct val="0"/>
                </a:spcBef>
                <a:spcAft>
                  <a:spcPct val="35000"/>
                </a:spcAft>
              </a:pPr>
              <a:r>
                <a:rPr lang="en-US" sz="1800" b="1" dirty="0" smtClean="0">
                  <a:solidFill>
                    <a:schemeClr val="bg1"/>
                  </a:solidFill>
                  <a:latin typeface="Calibri" pitchFamily="34" charset="0"/>
                  <a:cs typeface="Calibri" pitchFamily="34" charset="0"/>
                </a:rPr>
                <a:t>After creation</a:t>
              </a:r>
              <a:endParaRPr lang="en-IN" sz="1800" b="1" kern="1200" dirty="0">
                <a:solidFill>
                  <a:schemeClr val="bg1"/>
                </a:solidFill>
                <a:latin typeface="Calibri" pitchFamily="34" charset="0"/>
                <a:cs typeface="Calibri" pitchFamily="34" charset="0"/>
              </a:endParaRPr>
            </a:p>
          </p:txBody>
        </p:sp>
      </p:grpSp>
      <p:graphicFrame>
        <p:nvGraphicFramePr>
          <p:cNvPr id="13" name="Diagram 12"/>
          <p:cNvGraphicFramePr/>
          <p:nvPr/>
        </p:nvGraphicFramePr>
        <p:xfrm>
          <a:off x="533400" y="1371600"/>
          <a:ext cx="8229600" cy="2057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smtClean="0"/>
              <a:t>Declaring, Instantiating, and Initializing Multi-dimensional Array 4-7</a:t>
            </a:r>
            <a:endParaRPr lang="en-US" sz="2400"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18</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sp>
        <p:nvSpPr>
          <p:cNvPr id="6" name="Content Placeholder 1"/>
          <p:cNvSpPr txBox="1">
            <a:spLocks/>
          </p:cNvSpPr>
          <p:nvPr/>
        </p:nvSpPr>
        <p:spPr bwMode="auto">
          <a:xfrm>
            <a:off x="304800" y="914400"/>
            <a:ext cx="8610600" cy="2590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The element </a:t>
            </a:r>
            <a:r>
              <a:rPr lang="en-US" sz="1800" b="1" dirty="0" smtClean="0">
                <a:cs typeface="Courier New" pitchFamily="49" charset="0"/>
              </a:rPr>
              <a:t>23</a:t>
            </a:r>
            <a:r>
              <a:rPr lang="en-US" sz="1800" dirty="0" smtClean="0">
                <a:latin typeface="Calibri" pitchFamily="34" charset="0"/>
              </a:rPr>
              <a:t> is said to be at position (0,0), that is, first row and first column. </a:t>
            </a:r>
          </a:p>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Therefore, to store or access the value 23, one must use the syntax </a:t>
            </a:r>
            <a:r>
              <a:rPr lang="en-US" sz="1800" b="1" dirty="0" smtClean="0">
                <a:cs typeface="Courier New" pitchFamily="49" charset="0"/>
              </a:rPr>
              <a:t>marks[0][0]</a:t>
            </a:r>
            <a:r>
              <a:rPr lang="en-US" sz="1800" dirty="0" smtClean="0">
                <a:latin typeface="Calibri" pitchFamily="34" charset="0"/>
              </a:rPr>
              <a:t>. </a:t>
            </a:r>
          </a:p>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Similarly, for other values, the appropriate row-column combination must be used. </a:t>
            </a:r>
          </a:p>
          <a:p>
            <a:pPr marL="34290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Similar to row index, column index also starts at zero. Therefore, in the given scenario, an attempt to write </a:t>
            </a:r>
            <a:r>
              <a:rPr lang="en-US" sz="1800" b="1" dirty="0" smtClean="0">
                <a:cs typeface="Courier New" pitchFamily="49" charset="0"/>
              </a:rPr>
              <a:t>marks[0][2]</a:t>
            </a:r>
            <a:r>
              <a:rPr lang="en-US" sz="1800" b="1" dirty="0" smtClean="0">
                <a:latin typeface="Calibri" pitchFamily="34" charset="0"/>
              </a:rPr>
              <a:t> </a:t>
            </a:r>
            <a:r>
              <a:rPr lang="en-US" sz="1800" dirty="0" smtClean="0">
                <a:latin typeface="Calibri" pitchFamily="34" charset="0"/>
              </a:rPr>
              <a:t>would result in an exception as the column size is 2 and column indices are 0 and 1.</a:t>
            </a:r>
          </a:p>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Following code snippet demonstrates an example of two-dimensional array:</a:t>
            </a:r>
            <a:endParaRPr kumimoji="0" lang="en-US" sz="1800" b="0" i="0" u="none" strike="noStrike" kern="1200" cap="none" spc="0" normalizeH="0" baseline="0" noProof="0" dirty="0">
              <a:ln>
                <a:noFill/>
              </a:ln>
              <a:solidFill>
                <a:schemeClr val="tx1"/>
              </a:solidFill>
              <a:effectLst/>
              <a:uLnTx/>
              <a:uFillTx/>
              <a:cs typeface="Courier New" pitchFamily="49" charset="0"/>
            </a:endParaRPr>
          </a:p>
        </p:txBody>
      </p:sp>
      <p:sp>
        <p:nvSpPr>
          <p:cNvPr id="7" name="TextBox 6"/>
          <p:cNvSpPr txBox="1"/>
          <p:nvPr/>
        </p:nvSpPr>
        <p:spPr>
          <a:xfrm>
            <a:off x="685800" y="3352800"/>
            <a:ext cx="8077200" cy="3086999"/>
          </a:xfrm>
          <a:prstGeom prst="rect">
            <a:avLst/>
          </a:prstGeom>
          <a:solidFill>
            <a:schemeClr val="accent6">
              <a:lumMod val="60000"/>
              <a:lumOff val="40000"/>
            </a:schemeClr>
          </a:solidFill>
          <a:ln>
            <a:solidFill>
              <a:schemeClr val="tx1"/>
            </a:solidFill>
          </a:ln>
        </p:spPr>
        <p:txBody>
          <a:bodyPr wrap="square" rtlCol="0">
            <a:spAutoFit/>
          </a:bodyPr>
          <a:lstStyle/>
          <a:p>
            <a:r>
              <a:rPr lang="en-US" dirty="0" smtClean="0"/>
              <a:t>package session8;</a:t>
            </a:r>
          </a:p>
          <a:p>
            <a:r>
              <a:rPr lang="en-US" dirty="0" smtClean="0"/>
              <a:t>public class </a:t>
            </a:r>
            <a:r>
              <a:rPr lang="en-US" dirty="0" err="1" smtClean="0"/>
              <a:t>TwoDimension</a:t>
            </a:r>
            <a:r>
              <a:rPr lang="en-US" dirty="0" smtClean="0"/>
              <a:t> {</a:t>
            </a:r>
          </a:p>
          <a:p>
            <a:endParaRPr lang="en-US" dirty="0" smtClean="0"/>
          </a:p>
          <a:p>
            <a:pPr marL="228600"/>
            <a:r>
              <a:rPr lang="en-US" dirty="0" smtClean="0"/>
              <a:t>//Declare a two-dimensional array named marks </a:t>
            </a:r>
          </a:p>
          <a:p>
            <a:pPr marL="228600"/>
            <a:r>
              <a:rPr lang="en-US" dirty="0" err="1" smtClean="0"/>
              <a:t>int</a:t>
            </a:r>
            <a:r>
              <a:rPr lang="en-US" dirty="0" smtClean="0"/>
              <a:t> marks[][]; //line 1</a:t>
            </a:r>
          </a:p>
          <a:p>
            <a:pPr marL="228600"/>
            <a:endParaRPr lang="en-US" dirty="0" smtClean="0"/>
          </a:p>
          <a:p>
            <a:pPr marL="228600"/>
            <a:r>
              <a:rPr lang="en-US" dirty="0" smtClean="0"/>
              <a:t>/**</a:t>
            </a:r>
          </a:p>
          <a:p>
            <a:pPr marL="228600"/>
            <a:r>
              <a:rPr lang="en-US" dirty="0" smtClean="0"/>
              <a:t> * Stores marks in a two-dimensional array </a:t>
            </a:r>
          </a:p>
          <a:p>
            <a:pPr marL="228600"/>
            <a:r>
              <a:rPr lang="en-US" dirty="0" smtClean="0"/>
              <a:t> *	</a:t>
            </a:r>
          </a:p>
          <a:p>
            <a:pPr marL="228600"/>
            <a:r>
              <a:rPr lang="en-US" dirty="0" smtClean="0"/>
              <a:t> * @return void </a:t>
            </a:r>
          </a:p>
          <a:p>
            <a:pPr marL="228600"/>
            <a:r>
              <a:rPr lang="en-US" dirty="0" smtClean="0"/>
              <a:t> */</a:t>
            </a:r>
          </a:p>
          <a:p>
            <a:pPr marL="228600"/>
            <a:r>
              <a:rPr lang="en-US" dirty="0" smtClean="0"/>
              <a:t>public void </a:t>
            </a:r>
            <a:r>
              <a:rPr lang="en-US" dirty="0" err="1" smtClean="0"/>
              <a:t>storeMarks</a:t>
            </a:r>
            <a:r>
              <a:rPr lang="en-US" dirty="0" smtClean="0"/>
              <a:t>() { </a:t>
            </a:r>
            <a:endParaRPr lang="en-IN"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smtClean="0"/>
              <a:t>Declaring, Instantiating, and Initializing Multi-dimensional Array 5-7</a:t>
            </a:r>
            <a:endParaRPr lang="en-US" sz="2400"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19</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sp>
        <p:nvSpPr>
          <p:cNvPr id="6" name="TextBox 5"/>
          <p:cNvSpPr txBox="1"/>
          <p:nvPr/>
        </p:nvSpPr>
        <p:spPr>
          <a:xfrm>
            <a:off x="685800" y="987010"/>
            <a:ext cx="8077200" cy="5413790"/>
          </a:xfrm>
          <a:prstGeom prst="rect">
            <a:avLst/>
          </a:prstGeom>
          <a:solidFill>
            <a:schemeClr val="accent6">
              <a:lumMod val="60000"/>
              <a:lumOff val="40000"/>
            </a:schemeClr>
          </a:solidFill>
          <a:ln>
            <a:solidFill>
              <a:schemeClr val="tx1"/>
            </a:solidFill>
          </a:ln>
        </p:spPr>
        <p:txBody>
          <a:bodyPr wrap="square" rtlCol="0">
            <a:spAutoFit/>
          </a:bodyPr>
          <a:lstStyle/>
          <a:p>
            <a:pPr marL="457200"/>
            <a:r>
              <a:rPr lang="en-US" dirty="0" smtClean="0"/>
              <a:t>// Instantiate the array</a:t>
            </a:r>
          </a:p>
          <a:p>
            <a:pPr marL="457200"/>
            <a:r>
              <a:rPr lang="en-US" dirty="0" smtClean="0"/>
              <a:t>marks = new </a:t>
            </a:r>
            <a:r>
              <a:rPr lang="en-US" dirty="0" err="1" smtClean="0"/>
              <a:t>int</a:t>
            </a:r>
            <a:r>
              <a:rPr lang="en-US" dirty="0" smtClean="0"/>
              <a:t>[4][2]; // line 2 </a:t>
            </a:r>
          </a:p>
          <a:p>
            <a:pPr marL="457200"/>
            <a:r>
              <a:rPr lang="en-US" dirty="0" err="1" smtClean="0"/>
              <a:t>System.out.println</a:t>
            </a:r>
            <a:r>
              <a:rPr lang="en-US" dirty="0" smtClean="0"/>
              <a:t>(“Storing Marks. Please wait...”);</a:t>
            </a:r>
          </a:p>
          <a:p>
            <a:pPr marL="457200"/>
            <a:endParaRPr lang="en-US" dirty="0" smtClean="0"/>
          </a:p>
          <a:p>
            <a:pPr marL="457200"/>
            <a:r>
              <a:rPr lang="en-US" dirty="0" smtClean="0"/>
              <a:t>// Initialize array elements</a:t>
            </a:r>
          </a:p>
          <a:p>
            <a:pPr marL="457200"/>
            <a:r>
              <a:rPr lang="en-US" dirty="0" smtClean="0"/>
              <a:t>marks[0][0] = 23; // line 3 </a:t>
            </a:r>
          </a:p>
          <a:p>
            <a:pPr marL="457200"/>
            <a:r>
              <a:rPr lang="en-US" dirty="0" smtClean="0"/>
              <a:t>marks[0][1] = 65; </a:t>
            </a:r>
          </a:p>
          <a:p>
            <a:pPr marL="457200"/>
            <a:r>
              <a:rPr lang="en-US" dirty="0" smtClean="0"/>
              <a:t>marks[1][0] = 42; </a:t>
            </a:r>
          </a:p>
          <a:p>
            <a:pPr marL="457200"/>
            <a:r>
              <a:rPr lang="en-US" dirty="0" smtClean="0"/>
              <a:t>marks[1][1] = 47; </a:t>
            </a:r>
          </a:p>
          <a:p>
            <a:pPr marL="457200"/>
            <a:r>
              <a:rPr lang="en-US" dirty="0" smtClean="0"/>
              <a:t>marks[2][0] = 60;</a:t>
            </a:r>
          </a:p>
          <a:p>
            <a:pPr marL="457200"/>
            <a:r>
              <a:rPr lang="en-US" dirty="0" smtClean="0"/>
              <a:t>marks[2][1] = 75; </a:t>
            </a:r>
          </a:p>
          <a:p>
            <a:pPr marL="457200"/>
            <a:r>
              <a:rPr lang="en-US" dirty="0" smtClean="0"/>
              <a:t>marks[3][0] = 75; </a:t>
            </a:r>
          </a:p>
          <a:p>
            <a:pPr marL="457200"/>
            <a:r>
              <a:rPr lang="en-US" dirty="0" smtClean="0"/>
              <a:t>marks[3][1] = 50;</a:t>
            </a:r>
          </a:p>
          <a:p>
            <a:pPr marL="228600"/>
            <a:r>
              <a:rPr lang="en-US" dirty="0" smtClean="0"/>
              <a:t>}</a:t>
            </a:r>
          </a:p>
          <a:p>
            <a:pPr marL="228600"/>
            <a:endParaRPr lang="en-US" dirty="0" smtClean="0"/>
          </a:p>
          <a:p>
            <a:pPr marL="228600"/>
            <a:r>
              <a:rPr lang="en-US" dirty="0" smtClean="0"/>
              <a:t>/**</a:t>
            </a:r>
          </a:p>
          <a:p>
            <a:pPr marL="228600"/>
            <a:r>
              <a:rPr lang="en-US" dirty="0" smtClean="0"/>
              <a:t> * Displays marks from a two-dimensional array </a:t>
            </a:r>
          </a:p>
          <a:p>
            <a:pPr marL="228600"/>
            <a:r>
              <a:rPr lang="en-US" dirty="0" smtClean="0"/>
              <a:t> *	</a:t>
            </a:r>
          </a:p>
          <a:p>
            <a:pPr marL="228600"/>
            <a:r>
              <a:rPr lang="en-US" dirty="0" smtClean="0"/>
              <a:t> * @return void </a:t>
            </a:r>
          </a:p>
          <a:p>
            <a:pPr marL="228600"/>
            <a:r>
              <a:rPr lang="en-US" dirty="0" smtClean="0"/>
              <a:t> */</a:t>
            </a:r>
          </a:p>
          <a:p>
            <a:pPr marL="228600"/>
            <a:r>
              <a:rPr lang="en-US" dirty="0" smtClean="0"/>
              <a:t>public void </a:t>
            </a:r>
            <a:r>
              <a:rPr lang="en-US" dirty="0" err="1" smtClean="0"/>
              <a:t>displayMarks</a:t>
            </a:r>
            <a:r>
              <a:rPr lang="en-US" dirty="0" smtClean="0"/>
              <a:t>() { </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p:txBody>
          <a:bodyPr/>
          <a:lstStyle/>
          <a:p>
            <a:pPr>
              <a:defRPr/>
            </a:pPr>
            <a:r>
              <a:rPr lang="en-US" sz="2800" dirty="0" smtClean="0"/>
              <a:t>Describe an array</a:t>
            </a:r>
          </a:p>
          <a:p>
            <a:pPr>
              <a:defRPr/>
            </a:pPr>
            <a:r>
              <a:rPr lang="en-US" sz="2800" dirty="0" smtClean="0"/>
              <a:t>Explain declaration, initialization, and instantiation of a single-dimensional array</a:t>
            </a:r>
          </a:p>
          <a:p>
            <a:pPr>
              <a:defRPr/>
            </a:pPr>
            <a:r>
              <a:rPr lang="en-US" sz="2800" dirty="0" smtClean="0"/>
              <a:t>Explain declaration, initialization, and instantiation of a multi-dimensional array</a:t>
            </a:r>
          </a:p>
          <a:p>
            <a:pPr>
              <a:defRPr/>
            </a:pPr>
            <a:r>
              <a:rPr lang="en-US" sz="2800" dirty="0" smtClean="0"/>
              <a:t>Explain the use of loops to process an array</a:t>
            </a:r>
          </a:p>
          <a:p>
            <a:pPr>
              <a:defRPr/>
            </a:pPr>
            <a:r>
              <a:rPr lang="en-US" sz="2800" dirty="0" smtClean="0"/>
              <a:t>Describe </a:t>
            </a:r>
            <a:r>
              <a:rPr lang="en-US" sz="2800" dirty="0" err="1" smtClean="0"/>
              <a:t>ArrayList</a:t>
            </a:r>
            <a:r>
              <a:rPr lang="en-US" sz="2800" dirty="0" smtClean="0"/>
              <a:t> and accessing values from an </a:t>
            </a:r>
            <a:r>
              <a:rPr lang="en-US" sz="2800" dirty="0" err="1" smtClean="0"/>
              <a:t>ArrayList</a:t>
            </a:r>
            <a:endParaRPr lang="en-US" sz="2800" dirty="0" smtClean="0"/>
          </a:p>
          <a:p>
            <a:pPr>
              <a:defRPr/>
            </a:pPr>
            <a:r>
              <a:rPr lang="en-US" sz="2800" dirty="0" smtClean="0"/>
              <a:t>Describe String and </a:t>
            </a:r>
            <a:r>
              <a:rPr lang="en-US" sz="2800" dirty="0" err="1" smtClean="0"/>
              <a:t>StringBuilder</a:t>
            </a:r>
            <a:r>
              <a:rPr lang="en-US" sz="2800" dirty="0" smtClean="0"/>
              <a:t> classes</a:t>
            </a:r>
          </a:p>
          <a:p>
            <a:pPr>
              <a:defRPr/>
            </a:pPr>
            <a:r>
              <a:rPr lang="en-US" sz="2800" dirty="0" smtClean="0"/>
              <a:t>Explain command line arguments</a:t>
            </a:r>
          </a:p>
          <a:p>
            <a:pPr>
              <a:defRPr/>
            </a:pPr>
            <a:r>
              <a:rPr lang="en-US" sz="2800" dirty="0" smtClean="0"/>
              <a:t>Describe Wrapper classes, </a:t>
            </a:r>
            <a:r>
              <a:rPr lang="en-US" sz="2800" dirty="0" err="1" smtClean="0"/>
              <a:t>autoboxing</a:t>
            </a:r>
            <a:r>
              <a:rPr lang="en-US" sz="2800" dirty="0" smtClean="0"/>
              <a:t>, and </a:t>
            </a:r>
            <a:r>
              <a:rPr lang="en-US" sz="2800" dirty="0" err="1" smtClean="0"/>
              <a:t>unboxing</a:t>
            </a:r>
            <a:endParaRPr lang="en-US" sz="2800" dirty="0"/>
          </a:p>
        </p:txBody>
      </p:sp>
      <p:sp>
        <p:nvSpPr>
          <p:cNvPr id="3" name="Title 2"/>
          <p:cNvSpPr>
            <a:spLocks noGrp="1"/>
          </p:cNvSpPr>
          <p:nvPr>
            <p:ph type="title"/>
          </p:nvPr>
        </p:nvSpPr>
        <p:spPr/>
        <p:txBody>
          <a:bodyPr/>
          <a:lstStyle/>
          <a:p>
            <a:r>
              <a:rPr lang="en-US" sz="2800" dirty="0" smtClean="0"/>
              <a:t>Objectives </a:t>
            </a:r>
            <a:endParaRPr lang="en-US" sz="2800"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2</a:t>
            </a:fld>
            <a:endParaRPr lang="en-US" dirty="0"/>
          </a:p>
        </p:txBody>
      </p:sp>
      <p:sp>
        <p:nvSpPr>
          <p:cNvPr id="4" name="Footer Placeholder 3"/>
          <p:cNvSpPr>
            <a:spLocks noGrp="1"/>
          </p:cNvSpPr>
          <p:nvPr>
            <p:ph type="ftr" sz="quarter" idx="3"/>
          </p:nvPr>
        </p:nvSpPr>
        <p:spPr/>
        <p:txBody>
          <a:bodyPr/>
          <a:lstStyle/>
          <a:p>
            <a:pPr>
              <a:defRPr/>
            </a:pPr>
            <a:r>
              <a:rPr lang="en-US" dirty="0" smtClean="0"/>
              <a:t>© </a:t>
            </a:r>
            <a:r>
              <a:rPr lang="en-US" dirty="0" err="1" smtClean="0"/>
              <a:t>Aptech</a:t>
            </a:r>
            <a:r>
              <a:rPr lang="en-US" dirty="0" smtClean="0"/>
              <a:t> Ltd.                                                                           Arrays and Strings/Session 8</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smtClean="0"/>
              <a:t>Declaring, Instantiating, and Initializing Multi-dimensional Array 6-7</a:t>
            </a:r>
            <a:endParaRPr lang="en-US" sz="2400"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20</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sp>
        <p:nvSpPr>
          <p:cNvPr id="6" name="TextBox 5"/>
          <p:cNvSpPr txBox="1"/>
          <p:nvPr/>
        </p:nvSpPr>
        <p:spPr>
          <a:xfrm>
            <a:off x="685800" y="914400"/>
            <a:ext cx="8077200" cy="5413790"/>
          </a:xfrm>
          <a:prstGeom prst="rect">
            <a:avLst/>
          </a:prstGeom>
          <a:solidFill>
            <a:schemeClr val="accent6">
              <a:lumMod val="60000"/>
              <a:lumOff val="40000"/>
            </a:schemeClr>
          </a:solidFill>
          <a:ln>
            <a:solidFill>
              <a:schemeClr val="tx1"/>
            </a:solidFill>
          </a:ln>
        </p:spPr>
        <p:txBody>
          <a:bodyPr wrap="square" rtlCol="0">
            <a:spAutoFit/>
          </a:bodyPr>
          <a:lstStyle/>
          <a:p>
            <a:pPr marL="228600"/>
            <a:r>
              <a:rPr lang="en-US" dirty="0" smtClean="0"/>
              <a:t>/**</a:t>
            </a:r>
          </a:p>
          <a:p>
            <a:pPr marL="228600"/>
            <a:r>
              <a:rPr lang="en-US" dirty="0" smtClean="0"/>
              <a:t> * Displays marks from a two-dimensional array </a:t>
            </a:r>
          </a:p>
          <a:p>
            <a:pPr marL="228600"/>
            <a:r>
              <a:rPr lang="en-US" dirty="0" smtClean="0"/>
              <a:t> *	</a:t>
            </a:r>
          </a:p>
          <a:p>
            <a:pPr marL="228600"/>
            <a:r>
              <a:rPr lang="en-US" dirty="0" smtClean="0"/>
              <a:t> * @return void </a:t>
            </a:r>
          </a:p>
          <a:p>
            <a:pPr marL="228600"/>
            <a:r>
              <a:rPr lang="en-US" dirty="0" smtClean="0"/>
              <a:t> */</a:t>
            </a:r>
          </a:p>
          <a:p>
            <a:pPr marL="228600"/>
            <a:r>
              <a:rPr lang="en-US" dirty="0" smtClean="0"/>
              <a:t>public void </a:t>
            </a:r>
            <a:r>
              <a:rPr lang="en-US" dirty="0" err="1" smtClean="0"/>
              <a:t>displayMarks</a:t>
            </a:r>
            <a:r>
              <a:rPr lang="en-US" dirty="0" smtClean="0"/>
              <a:t>() { </a:t>
            </a:r>
          </a:p>
          <a:p>
            <a:pPr marL="228600"/>
            <a:endParaRPr lang="en-US" dirty="0" smtClean="0"/>
          </a:p>
          <a:p>
            <a:pPr marL="457200"/>
            <a:r>
              <a:rPr lang="en-US" dirty="0" err="1" smtClean="0"/>
              <a:t>System.out.println</a:t>
            </a:r>
            <a:r>
              <a:rPr lang="en-US" dirty="0" smtClean="0"/>
              <a:t>(“Marks are:”); // Display the marks</a:t>
            </a:r>
          </a:p>
          <a:p>
            <a:pPr marL="457200"/>
            <a:r>
              <a:rPr lang="en-US" dirty="0" err="1" smtClean="0"/>
              <a:t>System.out.println</a:t>
            </a:r>
            <a:r>
              <a:rPr lang="en-US" dirty="0" smtClean="0"/>
              <a:t>(“Roll no.1:” + marks[0][0]+ “,” + marks[0][1]); </a:t>
            </a:r>
          </a:p>
          <a:p>
            <a:pPr marL="457200"/>
            <a:r>
              <a:rPr lang="en-US" dirty="0" err="1" smtClean="0"/>
              <a:t>System.out.println</a:t>
            </a:r>
            <a:r>
              <a:rPr lang="en-US" dirty="0" smtClean="0"/>
              <a:t>(“Roll no.2:” + marks[1][0]+ “,” + marks[1][1]); </a:t>
            </a:r>
          </a:p>
          <a:p>
            <a:pPr marL="457200"/>
            <a:r>
              <a:rPr lang="en-US" dirty="0" err="1" smtClean="0"/>
              <a:t>System.out.println</a:t>
            </a:r>
            <a:r>
              <a:rPr lang="en-US" dirty="0" smtClean="0"/>
              <a:t>(“Roll no.3:” + marks[2][0]+ “,” + marks[2][1]); </a:t>
            </a:r>
          </a:p>
          <a:p>
            <a:pPr marL="457200"/>
            <a:r>
              <a:rPr lang="en-US" dirty="0" err="1" smtClean="0"/>
              <a:t>System.out.println</a:t>
            </a:r>
            <a:r>
              <a:rPr lang="en-US" dirty="0" smtClean="0"/>
              <a:t>(“Roll no.4:” + marks[3][0]+ “,” + marks[3][1]);</a:t>
            </a:r>
          </a:p>
          <a:p>
            <a:pPr marL="228600"/>
            <a:r>
              <a:rPr lang="en-US" dirty="0" smtClean="0"/>
              <a:t>}</a:t>
            </a:r>
          </a:p>
          <a:p>
            <a:pPr marL="228600"/>
            <a:endParaRPr lang="en-US" dirty="0" smtClean="0"/>
          </a:p>
          <a:p>
            <a:pPr marL="228600"/>
            <a:r>
              <a:rPr lang="en-IN" dirty="0" smtClean="0"/>
              <a:t>/**</a:t>
            </a:r>
          </a:p>
          <a:p>
            <a:pPr marL="228600"/>
            <a:r>
              <a:rPr lang="en-IN" dirty="0" smtClean="0"/>
              <a:t> * @</a:t>
            </a:r>
            <a:r>
              <a:rPr lang="en-IN" dirty="0" err="1" smtClean="0"/>
              <a:t>param</a:t>
            </a:r>
            <a:r>
              <a:rPr lang="en-IN" dirty="0" smtClean="0"/>
              <a:t> </a:t>
            </a:r>
            <a:r>
              <a:rPr lang="en-IN" dirty="0" err="1" smtClean="0"/>
              <a:t>args</a:t>
            </a:r>
            <a:r>
              <a:rPr lang="en-IN" dirty="0" smtClean="0"/>
              <a:t> the command line arguments </a:t>
            </a:r>
          </a:p>
          <a:p>
            <a:pPr marL="228600"/>
            <a:r>
              <a:rPr lang="en-IN" dirty="0" smtClean="0"/>
              <a:t> */</a:t>
            </a:r>
          </a:p>
          <a:p>
            <a:pPr marL="228600"/>
            <a:r>
              <a:rPr lang="en-IN" dirty="0" smtClean="0"/>
              <a:t>public static void main(String[] </a:t>
            </a:r>
            <a:r>
              <a:rPr lang="en-IN" dirty="0" err="1" smtClean="0"/>
              <a:t>args</a:t>
            </a:r>
            <a:r>
              <a:rPr lang="en-IN" dirty="0" smtClean="0"/>
              <a:t>) { </a:t>
            </a:r>
          </a:p>
          <a:p>
            <a:pPr marL="228600"/>
            <a:endParaRPr lang="en-IN" dirty="0" smtClean="0"/>
          </a:p>
          <a:p>
            <a:pPr marL="457200"/>
            <a:r>
              <a:rPr lang="en-IN" dirty="0" smtClean="0"/>
              <a:t>//Instantiate class </a:t>
            </a:r>
            <a:r>
              <a:rPr lang="en-IN" dirty="0" err="1" smtClean="0"/>
              <a:t>TwoDimension</a:t>
            </a:r>
            <a:endParaRPr lang="en-IN" dirty="0" smtClean="0"/>
          </a:p>
          <a:p>
            <a:pPr marL="457200"/>
            <a:r>
              <a:rPr lang="en-IN" dirty="0" err="1" smtClean="0"/>
              <a:t>TwoDimension</a:t>
            </a:r>
            <a:r>
              <a:rPr lang="en-IN" dirty="0" smtClean="0"/>
              <a:t> </a:t>
            </a:r>
            <a:r>
              <a:rPr lang="en-IN" dirty="0" err="1" smtClean="0"/>
              <a:t>twoDimenObj</a:t>
            </a:r>
            <a:r>
              <a:rPr lang="en-IN" dirty="0" smtClean="0"/>
              <a:t> = new </a:t>
            </a:r>
            <a:r>
              <a:rPr lang="en-IN" dirty="0" err="1" smtClean="0"/>
              <a:t>TwoDimension</a:t>
            </a:r>
            <a:r>
              <a:rPr lang="en-IN" dirty="0" smtClean="0"/>
              <a:t>(); // line 4 </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smtClean="0"/>
              <a:t>Declaring, Instantiating, and Initializing Multi-dimensional Array 7-7</a:t>
            </a:r>
            <a:endParaRPr lang="en-US" sz="2400"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21</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sp>
        <p:nvSpPr>
          <p:cNvPr id="6" name="TextBox 5"/>
          <p:cNvSpPr txBox="1"/>
          <p:nvPr/>
        </p:nvSpPr>
        <p:spPr>
          <a:xfrm>
            <a:off x="685800" y="914400"/>
            <a:ext cx="8077200" cy="1794337"/>
          </a:xfrm>
          <a:prstGeom prst="rect">
            <a:avLst/>
          </a:prstGeom>
          <a:solidFill>
            <a:schemeClr val="accent6">
              <a:lumMod val="60000"/>
              <a:lumOff val="40000"/>
            </a:schemeClr>
          </a:solidFill>
          <a:ln>
            <a:solidFill>
              <a:schemeClr val="tx1"/>
            </a:solidFill>
          </a:ln>
        </p:spPr>
        <p:txBody>
          <a:bodyPr wrap="square" rtlCol="0">
            <a:spAutoFit/>
          </a:bodyPr>
          <a:lstStyle/>
          <a:p>
            <a:pPr marL="457200"/>
            <a:r>
              <a:rPr lang="en-IN" dirty="0" smtClean="0"/>
              <a:t>//Invoke the </a:t>
            </a:r>
            <a:r>
              <a:rPr lang="en-IN" dirty="0" err="1" smtClean="0"/>
              <a:t>storeMarks</a:t>
            </a:r>
            <a:r>
              <a:rPr lang="en-IN" dirty="0" smtClean="0"/>
              <a:t>() method </a:t>
            </a:r>
          </a:p>
          <a:p>
            <a:pPr marL="457200"/>
            <a:r>
              <a:rPr lang="en-IN" dirty="0" err="1" smtClean="0"/>
              <a:t>twoDimenObj.storeMarks</a:t>
            </a:r>
            <a:r>
              <a:rPr lang="en-IN" dirty="0" smtClean="0"/>
              <a:t>();</a:t>
            </a:r>
          </a:p>
          <a:p>
            <a:pPr marL="457200"/>
            <a:endParaRPr lang="en-IN" dirty="0" smtClean="0"/>
          </a:p>
          <a:p>
            <a:pPr marL="457200"/>
            <a:r>
              <a:rPr lang="en-IN" dirty="0" smtClean="0"/>
              <a:t>//Invoke the </a:t>
            </a:r>
            <a:r>
              <a:rPr lang="en-IN" dirty="0" err="1" smtClean="0"/>
              <a:t>displayMarks</a:t>
            </a:r>
            <a:r>
              <a:rPr lang="en-IN" dirty="0" smtClean="0"/>
              <a:t>() method </a:t>
            </a:r>
          </a:p>
          <a:p>
            <a:pPr marL="457200"/>
            <a:r>
              <a:rPr lang="en-IN" dirty="0" err="1" smtClean="0"/>
              <a:t>twoDimenObj.displayMarks</a:t>
            </a:r>
            <a:r>
              <a:rPr lang="en-IN" dirty="0" smtClean="0"/>
              <a:t>();</a:t>
            </a:r>
          </a:p>
          <a:p>
            <a:pPr marL="228600"/>
            <a:r>
              <a:rPr lang="en-IN" dirty="0" smtClean="0"/>
              <a:t>}</a:t>
            </a:r>
          </a:p>
          <a:p>
            <a:r>
              <a:rPr lang="en-IN" dirty="0" smtClean="0"/>
              <a:t>}</a:t>
            </a:r>
            <a:endParaRPr lang="en-IN" dirty="0"/>
          </a:p>
        </p:txBody>
      </p:sp>
      <p:sp>
        <p:nvSpPr>
          <p:cNvPr id="7" name="Content Placeholder 1"/>
          <p:cNvSpPr txBox="1">
            <a:spLocks/>
          </p:cNvSpPr>
          <p:nvPr/>
        </p:nvSpPr>
        <p:spPr bwMode="auto">
          <a:xfrm>
            <a:off x="304800" y="2699873"/>
            <a:ext cx="8610600" cy="65292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Following figure shows the output of the code, that is, marks of four students are displayed from the array </a:t>
            </a:r>
            <a:r>
              <a:rPr lang="en-US" sz="1800" b="1" dirty="0" smtClean="0">
                <a:cs typeface="Courier New" pitchFamily="49" charset="0"/>
              </a:rPr>
              <a:t>marks[][]</a:t>
            </a:r>
            <a:r>
              <a:rPr lang="en-US" sz="1800" dirty="0" smtClean="0">
                <a:latin typeface="Calibri" pitchFamily="34" charset="0"/>
              </a:rPr>
              <a:t>:</a:t>
            </a:r>
            <a:endParaRPr kumimoji="0" lang="en-US" sz="1800" b="0" i="0" u="none" strike="noStrike" kern="1200" cap="none" spc="0" normalizeH="0" baseline="0" noProof="0" dirty="0">
              <a:ln>
                <a:noFill/>
              </a:ln>
              <a:solidFill>
                <a:schemeClr val="tx1"/>
              </a:solidFill>
              <a:effectLst/>
              <a:uLnTx/>
              <a:uFillTx/>
              <a:latin typeface="Calibri" pitchFamily="34" charset="0"/>
              <a:ea typeface="+mn-ea"/>
              <a:cs typeface="+mn-cs"/>
            </a:endParaRPr>
          </a:p>
        </p:txBody>
      </p:sp>
      <p:pic>
        <p:nvPicPr>
          <p:cNvPr id="8" name="Picture 7" descr="Figure 8.5.tif"/>
          <p:cNvPicPr>
            <a:picLocks noChangeAspect="1"/>
          </p:cNvPicPr>
          <p:nvPr/>
        </p:nvPicPr>
        <p:blipFill>
          <a:blip r:embed="rId2" cstate="print"/>
          <a:stretch>
            <a:fillRect/>
          </a:stretch>
        </p:blipFill>
        <p:spPr>
          <a:xfrm>
            <a:off x="2362200" y="3505200"/>
            <a:ext cx="5105400" cy="263667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Using Loops to Process and Initialize an Array 1-6</a:t>
            </a:r>
            <a:endParaRPr lang="en-US"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22</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sp>
        <p:nvSpPr>
          <p:cNvPr id="6" name="Content Placeholder 1"/>
          <p:cNvSpPr txBox="1">
            <a:spLocks/>
          </p:cNvSpPr>
          <p:nvPr/>
        </p:nvSpPr>
        <p:spPr bwMode="auto">
          <a:xfrm>
            <a:off x="304800" y="762000"/>
            <a:ext cx="8610600" cy="99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A user can use loops to process and initialize an array. </a:t>
            </a:r>
          </a:p>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Following code snippet depicts the revised </a:t>
            </a:r>
            <a:r>
              <a:rPr lang="en-US" sz="1800" b="1" dirty="0" err="1" smtClean="0">
                <a:cs typeface="Courier New" pitchFamily="49" charset="0"/>
              </a:rPr>
              <a:t>displayMarks</a:t>
            </a:r>
            <a:r>
              <a:rPr lang="en-US" sz="1800" b="1" dirty="0" smtClean="0">
                <a:cs typeface="Courier New" pitchFamily="49" charset="0"/>
              </a:rPr>
              <a:t>()</a:t>
            </a:r>
            <a:r>
              <a:rPr lang="en-US" sz="1800" dirty="0" smtClean="0">
                <a:latin typeface="Calibri" pitchFamily="34" charset="0"/>
              </a:rPr>
              <a:t> method of the single-dimensional array named </a:t>
            </a:r>
            <a:r>
              <a:rPr lang="en-US" sz="1800" b="1" dirty="0" smtClean="0">
                <a:cs typeface="Courier New" pitchFamily="49" charset="0"/>
              </a:rPr>
              <a:t>marks[]</a:t>
            </a:r>
            <a:r>
              <a:rPr lang="en-US" sz="1800" dirty="0" smtClean="0">
                <a:latin typeface="Calibri" pitchFamily="34" charset="0"/>
              </a:rPr>
              <a:t>:</a:t>
            </a:r>
            <a:endParaRPr kumimoji="0" lang="en-US" sz="1800" b="0" i="0" u="none" strike="noStrike" kern="1200" cap="none" spc="0" normalizeH="0" baseline="0" noProof="0" dirty="0">
              <a:ln>
                <a:noFill/>
              </a:ln>
              <a:solidFill>
                <a:schemeClr val="tx1"/>
              </a:solidFill>
              <a:effectLst/>
              <a:uLnTx/>
              <a:uFillTx/>
              <a:latin typeface="Calibri" pitchFamily="34" charset="0"/>
              <a:ea typeface="+mn-ea"/>
              <a:cs typeface="+mn-cs"/>
            </a:endParaRPr>
          </a:p>
        </p:txBody>
      </p:sp>
      <p:sp>
        <p:nvSpPr>
          <p:cNvPr id="7" name="TextBox 6"/>
          <p:cNvSpPr txBox="1"/>
          <p:nvPr/>
        </p:nvSpPr>
        <p:spPr>
          <a:xfrm>
            <a:off x="685800" y="1752600"/>
            <a:ext cx="8077200" cy="2569934"/>
          </a:xfrm>
          <a:prstGeom prst="rect">
            <a:avLst/>
          </a:prstGeom>
          <a:solidFill>
            <a:schemeClr val="accent6">
              <a:lumMod val="60000"/>
              <a:lumOff val="40000"/>
            </a:schemeClr>
          </a:solidFill>
          <a:ln>
            <a:solidFill>
              <a:schemeClr val="tx1"/>
            </a:solidFill>
          </a:ln>
        </p:spPr>
        <p:txBody>
          <a:bodyPr wrap="square" rtlCol="0">
            <a:spAutoFit/>
          </a:bodyPr>
          <a:lstStyle/>
          <a:p>
            <a:r>
              <a:rPr lang="en-IN" dirty="0" smtClean="0"/>
              <a:t>...</a:t>
            </a:r>
          </a:p>
          <a:p>
            <a:r>
              <a:rPr lang="en-IN" dirty="0" smtClean="0"/>
              <a:t>public void </a:t>
            </a:r>
            <a:r>
              <a:rPr lang="en-IN" dirty="0" err="1" smtClean="0"/>
              <a:t>displayMarks</a:t>
            </a:r>
            <a:r>
              <a:rPr lang="en-IN" dirty="0" smtClean="0"/>
              <a:t>() { </a:t>
            </a:r>
          </a:p>
          <a:p>
            <a:pPr marL="228600"/>
            <a:r>
              <a:rPr lang="en-IN" dirty="0" err="1" smtClean="0"/>
              <a:t>System.out.println</a:t>
            </a:r>
            <a:r>
              <a:rPr lang="en-IN" dirty="0" smtClean="0"/>
              <a:t>(“Marks are:”); </a:t>
            </a:r>
          </a:p>
          <a:p>
            <a:pPr marL="228600"/>
            <a:endParaRPr lang="en-IN" dirty="0" smtClean="0"/>
          </a:p>
          <a:p>
            <a:pPr marL="228600"/>
            <a:r>
              <a:rPr lang="en-IN" dirty="0" smtClean="0"/>
              <a:t>// Display the marks using for loop</a:t>
            </a:r>
          </a:p>
          <a:p>
            <a:pPr marL="228600"/>
            <a:r>
              <a:rPr lang="en-IN" dirty="0" smtClean="0"/>
              <a:t>for(</a:t>
            </a:r>
            <a:r>
              <a:rPr lang="en-IN" dirty="0" err="1" smtClean="0"/>
              <a:t>int</a:t>
            </a:r>
            <a:r>
              <a:rPr lang="en-IN" dirty="0" smtClean="0"/>
              <a:t> count = 0; count &lt; </a:t>
            </a:r>
            <a:r>
              <a:rPr lang="en-IN" dirty="0" err="1" smtClean="0"/>
              <a:t>marks.length</a:t>
            </a:r>
            <a:r>
              <a:rPr lang="en-IN" dirty="0" smtClean="0"/>
              <a:t>; count++) {</a:t>
            </a:r>
          </a:p>
          <a:p>
            <a:pPr marL="457200"/>
            <a:r>
              <a:rPr lang="en-IN" dirty="0" smtClean="0"/>
              <a:t> </a:t>
            </a:r>
            <a:r>
              <a:rPr lang="en-IN" dirty="0" err="1" smtClean="0"/>
              <a:t>System.out.println</a:t>
            </a:r>
            <a:r>
              <a:rPr lang="en-IN" dirty="0" smtClean="0"/>
              <a:t>(marks[count]);</a:t>
            </a:r>
          </a:p>
          <a:p>
            <a:pPr marL="228600"/>
            <a:r>
              <a:rPr lang="en-IN" dirty="0" smtClean="0"/>
              <a:t>}</a:t>
            </a:r>
          </a:p>
          <a:p>
            <a:r>
              <a:rPr lang="en-IN" dirty="0" smtClean="0"/>
              <a:t>}</a:t>
            </a:r>
          </a:p>
          <a:p>
            <a:r>
              <a:rPr lang="en-IN" dirty="0" smtClean="0"/>
              <a:t>...</a:t>
            </a:r>
            <a:endParaRPr lang="en-IN" dirty="0"/>
          </a:p>
        </p:txBody>
      </p:sp>
      <p:sp>
        <p:nvSpPr>
          <p:cNvPr id="8" name="Content Placeholder 1"/>
          <p:cNvSpPr txBox="1">
            <a:spLocks/>
          </p:cNvSpPr>
          <p:nvPr/>
        </p:nvSpPr>
        <p:spPr bwMode="auto">
          <a:xfrm>
            <a:off x="304800" y="4343400"/>
            <a:ext cx="8610600" cy="1752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In the code, a </a:t>
            </a:r>
            <a:r>
              <a:rPr lang="en-US" sz="1800" dirty="0" smtClean="0">
                <a:cs typeface="Courier New" pitchFamily="49" charset="0"/>
              </a:rPr>
              <a:t>for</a:t>
            </a:r>
            <a:r>
              <a:rPr lang="en-US" sz="1800" dirty="0" smtClean="0">
                <a:latin typeface="Calibri" pitchFamily="34" charset="0"/>
              </a:rPr>
              <a:t> loop has been used to iterate the array from zero to </a:t>
            </a:r>
            <a:r>
              <a:rPr lang="en-US" sz="1800" b="1" dirty="0" err="1" smtClean="0">
                <a:cs typeface="Courier New" pitchFamily="49" charset="0"/>
              </a:rPr>
              <a:t>marks.length</a:t>
            </a:r>
            <a:r>
              <a:rPr lang="en-US" sz="1800" dirty="0" smtClean="0">
                <a:latin typeface="Calibri" pitchFamily="34" charset="0"/>
              </a:rPr>
              <a:t>.</a:t>
            </a:r>
          </a:p>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The property, </a:t>
            </a:r>
            <a:r>
              <a:rPr lang="en-US" sz="1800" dirty="0" smtClean="0">
                <a:cs typeface="Courier New" pitchFamily="49" charset="0"/>
              </a:rPr>
              <a:t>length</a:t>
            </a:r>
            <a:r>
              <a:rPr lang="en-US" sz="1800" dirty="0" smtClean="0">
                <a:latin typeface="Calibri" pitchFamily="34" charset="0"/>
              </a:rPr>
              <a:t>, of the array object is used to obtain the size of the array. </a:t>
            </a:r>
          </a:p>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Within the loop, each element is displayed by using the element name and the variable </a:t>
            </a:r>
            <a:r>
              <a:rPr lang="en-US" sz="1800" b="1" dirty="0" smtClean="0">
                <a:cs typeface="Courier New" pitchFamily="49" charset="0"/>
              </a:rPr>
              <a:t>count</a:t>
            </a:r>
            <a:r>
              <a:rPr lang="en-US" sz="1800" dirty="0" smtClean="0">
                <a:latin typeface="Calibri" pitchFamily="34" charset="0"/>
              </a:rPr>
              <a:t>, that is, </a:t>
            </a:r>
            <a:r>
              <a:rPr lang="en-US" sz="1800" b="1" dirty="0" smtClean="0">
                <a:cs typeface="Courier New" pitchFamily="49" charset="0"/>
              </a:rPr>
              <a:t>marks[count]</a:t>
            </a:r>
            <a:r>
              <a:rPr lang="en-US" sz="1800" dirty="0" smtClean="0">
                <a:latin typeface="Calibri" pitchFamily="34" charset="0"/>
              </a:rPr>
              <a:t>. </a:t>
            </a:r>
            <a:endParaRPr kumimoji="0" lang="en-US" sz="1800" b="0" i="0" u="none" strike="noStrike" kern="1200" cap="none" spc="0" normalizeH="0" baseline="0" noProof="0" dirty="0">
              <a:ln>
                <a:noFill/>
              </a:ln>
              <a:solidFill>
                <a:schemeClr val="tx1"/>
              </a:solidFill>
              <a:effectLst/>
              <a:uLnTx/>
              <a:uFillTx/>
              <a:latin typeface="Calibri" pitchFamily="34" charset="0"/>
              <a:ea typeface="+mn-ea"/>
              <a:cs typeface="+mn-cs"/>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Using Loops to Process and Initialize an Array 2-6</a:t>
            </a:r>
            <a:endParaRPr lang="en-US"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23</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sp>
        <p:nvSpPr>
          <p:cNvPr id="6" name="Content Placeholder 1"/>
          <p:cNvSpPr txBox="1">
            <a:spLocks/>
          </p:cNvSpPr>
          <p:nvPr/>
        </p:nvSpPr>
        <p:spPr bwMode="auto">
          <a:xfrm>
            <a:off x="304800" y="762000"/>
            <a:ext cx="861060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Following code snippet depicts the revised </a:t>
            </a:r>
            <a:r>
              <a:rPr lang="en-US" sz="1800" b="1" dirty="0" err="1" smtClean="0">
                <a:cs typeface="Courier New" pitchFamily="49" charset="0"/>
              </a:rPr>
              <a:t>displayMarks</a:t>
            </a:r>
            <a:r>
              <a:rPr lang="en-US" sz="1800" b="1" dirty="0" smtClean="0">
                <a:cs typeface="Courier New" pitchFamily="49" charset="0"/>
              </a:rPr>
              <a:t>()</a:t>
            </a:r>
            <a:r>
              <a:rPr lang="en-US" sz="1800" dirty="0" smtClean="0">
                <a:latin typeface="Calibri" pitchFamily="34" charset="0"/>
              </a:rPr>
              <a:t> method of the </a:t>
            </a:r>
            <a:br>
              <a:rPr lang="en-US" sz="1800" dirty="0" smtClean="0">
                <a:latin typeface="Calibri" pitchFamily="34" charset="0"/>
              </a:rPr>
            </a:br>
            <a:r>
              <a:rPr lang="en-US" sz="1800" dirty="0" smtClean="0">
                <a:latin typeface="Calibri" pitchFamily="34" charset="0"/>
              </a:rPr>
              <a:t>two-dimensional array </a:t>
            </a:r>
            <a:r>
              <a:rPr lang="en-US" sz="1800" b="1" dirty="0" smtClean="0">
                <a:cs typeface="Courier New" pitchFamily="49" charset="0"/>
              </a:rPr>
              <a:t>marks[][]</a:t>
            </a:r>
            <a:r>
              <a:rPr lang="en-US" sz="1800" dirty="0" smtClean="0">
                <a:latin typeface="Calibri" pitchFamily="34" charset="0"/>
              </a:rPr>
              <a:t>:</a:t>
            </a:r>
            <a:endParaRPr kumimoji="0" lang="en-US" sz="1800" b="0" i="0" u="none" strike="noStrike" kern="1200" cap="none" spc="0" normalizeH="0" baseline="0" noProof="0" dirty="0">
              <a:ln>
                <a:noFill/>
              </a:ln>
              <a:solidFill>
                <a:schemeClr val="tx1"/>
              </a:solidFill>
              <a:effectLst/>
              <a:uLnTx/>
              <a:uFillTx/>
              <a:latin typeface="Calibri" pitchFamily="34" charset="0"/>
              <a:ea typeface="+mn-ea"/>
              <a:cs typeface="+mn-cs"/>
            </a:endParaRPr>
          </a:p>
        </p:txBody>
      </p:sp>
      <p:sp>
        <p:nvSpPr>
          <p:cNvPr id="7" name="TextBox 6"/>
          <p:cNvSpPr txBox="1"/>
          <p:nvPr/>
        </p:nvSpPr>
        <p:spPr>
          <a:xfrm>
            <a:off x="685800" y="1447800"/>
            <a:ext cx="8077200" cy="4896725"/>
          </a:xfrm>
          <a:prstGeom prst="rect">
            <a:avLst/>
          </a:prstGeom>
          <a:solidFill>
            <a:schemeClr val="accent6">
              <a:lumMod val="60000"/>
              <a:lumOff val="40000"/>
            </a:schemeClr>
          </a:solidFill>
          <a:ln>
            <a:solidFill>
              <a:schemeClr val="tx1"/>
            </a:solidFill>
          </a:ln>
        </p:spPr>
        <p:txBody>
          <a:bodyPr wrap="square" rtlCol="0">
            <a:spAutoFit/>
          </a:bodyPr>
          <a:lstStyle/>
          <a:p>
            <a:r>
              <a:rPr lang="en-IN" dirty="0" smtClean="0"/>
              <a:t>...</a:t>
            </a:r>
          </a:p>
          <a:p>
            <a:r>
              <a:rPr lang="en-IN" dirty="0" smtClean="0"/>
              <a:t>public void </a:t>
            </a:r>
            <a:r>
              <a:rPr lang="en-IN" dirty="0" err="1" smtClean="0"/>
              <a:t>displayMarks</a:t>
            </a:r>
            <a:r>
              <a:rPr lang="en-IN" dirty="0" smtClean="0"/>
              <a:t>(){ </a:t>
            </a:r>
          </a:p>
          <a:p>
            <a:endParaRPr lang="en-IN" dirty="0" smtClean="0"/>
          </a:p>
          <a:p>
            <a:pPr marL="228600"/>
            <a:r>
              <a:rPr lang="en-IN" dirty="0" err="1" smtClean="0"/>
              <a:t>System.out.println</a:t>
            </a:r>
            <a:r>
              <a:rPr lang="en-IN" dirty="0" smtClean="0"/>
              <a:t>(“Marks are:”);</a:t>
            </a:r>
          </a:p>
          <a:p>
            <a:pPr marL="228600"/>
            <a:endParaRPr lang="en-IN" dirty="0" smtClean="0"/>
          </a:p>
          <a:p>
            <a:pPr marL="228600"/>
            <a:r>
              <a:rPr lang="en-IN" dirty="0" smtClean="0"/>
              <a:t>// Display the marks using nested for loop </a:t>
            </a:r>
          </a:p>
          <a:p>
            <a:pPr marL="228600"/>
            <a:endParaRPr lang="en-IN" dirty="0" smtClean="0"/>
          </a:p>
          <a:p>
            <a:pPr marL="228600"/>
            <a:r>
              <a:rPr lang="en-IN" dirty="0" smtClean="0"/>
              <a:t>// outer loop </a:t>
            </a:r>
          </a:p>
          <a:p>
            <a:pPr marL="228600"/>
            <a:r>
              <a:rPr lang="en-IN" dirty="0" smtClean="0"/>
              <a:t>for (</a:t>
            </a:r>
            <a:r>
              <a:rPr lang="en-IN" dirty="0" err="1" smtClean="0"/>
              <a:t>int</a:t>
            </a:r>
            <a:r>
              <a:rPr lang="en-IN" dirty="0" smtClean="0"/>
              <a:t> row = 0; row &lt; </a:t>
            </a:r>
            <a:r>
              <a:rPr lang="en-IN" dirty="0" err="1" smtClean="0"/>
              <a:t>marks.length</a:t>
            </a:r>
            <a:r>
              <a:rPr lang="en-IN" dirty="0" smtClean="0"/>
              <a:t>; row++) { </a:t>
            </a:r>
          </a:p>
          <a:p>
            <a:pPr marL="228600"/>
            <a:endParaRPr lang="en-IN" dirty="0" smtClean="0"/>
          </a:p>
          <a:p>
            <a:pPr marL="457200"/>
            <a:r>
              <a:rPr lang="en-IN" dirty="0" err="1" smtClean="0"/>
              <a:t>System.out.println</a:t>
            </a:r>
            <a:r>
              <a:rPr lang="en-IN" dirty="0" smtClean="0"/>
              <a:t>(“Roll no.” + (row+1));</a:t>
            </a:r>
          </a:p>
          <a:p>
            <a:pPr marL="457200"/>
            <a:endParaRPr lang="en-IN" dirty="0" smtClean="0"/>
          </a:p>
          <a:p>
            <a:pPr marL="457200"/>
            <a:r>
              <a:rPr lang="en-IN" dirty="0" smtClean="0"/>
              <a:t>// inner loop</a:t>
            </a:r>
          </a:p>
          <a:p>
            <a:pPr marL="457200"/>
            <a:r>
              <a:rPr lang="en-IN" dirty="0" smtClean="0"/>
              <a:t>for (</a:t>
            </a:r>
            <a:r>
              <a:rPr lang="en-IN" dirty="0" err="1" smtClean="0"/>
              <a:t>int</a:t>
            </a:r>
            <a:r>
              <a:rPr lang="en-IN" dirty="0" smtClean="0"/>
              <a:t> </a:t>
            </a:r>
            <a:r>
              <a:rPr lang="en-IN" dirty="0" err="1" smtClean="0"/>
              <a:t>col</a:t>
            </a:r>
            <a:r>
              <a:rPr lang="en-IN" dirty="0" smtClean="0"/>
              <a:t> = 0; </a:t>
            </a:r>
            <a:r>
              <a:rPr lang="en-IN" dirty="0" err="1" smtClean="0"/>
              <a:t>col</a:t>
            </a:r>
            <a:r>
              <a:rPr lang="en-IN" dirty="0" smtClean="0"/>
              <a:t> &lt; marks[row].length; </a:t>
            </a:r>
            <a:r>
              <a:rPr lang="en-IN" dirty="0" err="1" smtClean="0"/>
              <a:t>col</a:t>
            </a:r>
            <a:r>
              <a:rPr lang="en-IN" dirty="0" smtClean="0"/>
              <a:t>++) { </a:t>
            </a:r>
          </a:p>
          <a:p>
            <a:pPr marL="685800"/>
            <a:r>
              <a:rPr lang="en-IN" dirty="0" err="1" smtClean="0"/>
              <a:t>System.out.println</a:t>
            </a:r>
            <a:r>
              <a:rPr lang="en-IN" dirty="0" smtClean="0"/>
              <a:t>(marks[row][</a:t>
            </a:r>
            <a:r>
              <a:rPr lang="en-IN" dirty="0" err="1" smtClean="0"/>
              <a:t>col</a:t>
            </a:r>
            <a:r>
              <a:rPr lang="en-IN" dirty="0" smtClean="0"/>
              <a:t>]);</a:t>
            </a:r>
          </a:p>
          <a:p>
            <a:pPr marL="457200"/>
            <a:r>
              <a:rPr lang="en-IN" dirty="0" smtClean="0"/>
              <a:t>}</a:t>
            </a:r>
          </a:p>
          <a:p>
            <a:pPr marL="228600"/>
            <a:r>
              <a:rPr lang="en-IN" dirty="0" smtClean="0"/>
              <a:t>}</a:t>
            </a:r>
          </a:p>
          <a:p>
            <a:r>
              <a:rPr lang="en-IN" dirty="0" smtClean="0"/>
              <a:t>}</a:t>
            </a:r>
          </a:p>
          <a:p>
            <a:r>
              <a:rPr lang="en-IN" dirty="0" smtClean="0"/>
              <a:t>...</a:t>
            </a:r>
            <a:endParaRPr lang="en-IN"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Using Loops to Process and Initialize an Array 3-6</a:t>
            </a:r>
            <a:endParaRPr lang="en-US"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24</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sp>
        <p:nvSpPr>
          <p:cNvPr id="6" name="Content Placeholder 1"/>
          <p:cNvSpPr txBox="1">
            <a:spLocks/>
          </p:cNvSpPr>
          <p:nvPr/>
        </p:nvSpPr>
        <p:spPr bwMode="auto">
          <a:xfrm>
            <a:off x="304800" y="762000"/>
            <a:ext cx="8610600" cy="1219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The outer loop keeps track of the number of rows and inner loop keeps track of the number of columns in each row.</a:t>
            </a:r>
          </a:p>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Following figure shows the output of the two-dimensional array </a:t>
            </a:r>
            <a:r>
              <a:rPr lang="en-US" sz="1800" b="1" dirty="0" smtClean="0">
                <a:cs typeface="Courier New" pitchFamily="49" charset="0"/>
              </a:rPr>
              <a:t>marks[][]</a:t>
            </a:r>
            <a:r>
              <a:rPr lang="en-US" sz="1800" dirty="0" smtClean="0">
                <a:latin typeface="Calibri" pitchFamily="34" charset="0"/>
              </a:rPr>
              <a:t>, after using the </a:t>
            </a:r>
            <a:r>
              <a:rPr lang="en-US" sz="1800" dirty="0" smtClean="0">
                <a:cs typeface="Courier New" pitchFamily="49" charset="0"/>
              </a:rPr>
              <a:t>for</a:t>
            </a:r>
            <a:r>
              <a:rPr lang="en-US" sz="1800" dirty="0" smtClean="0">
                <a:latin typeface="Calibri" pitchFamily="34" charset="0"/>
              </a:rPr>
              <a:t> loop:</a:t>
            </a:r>
            <a:endParaRPr kumimoji="0" lang="en-US" sz="1800" b="0" i="0" u="none" strike="noStrike" kern="1200" cap="none" spc="0" normalizeH="0" baseline="0" noProof="0" dirty="0">
              <a:ln>
                <a:noFill/>
              </a:ln>
              <a:solidFill>
                <a:schemeClr val="tx1"/>
              </a:solidFill>
              <a:effectLst/>
              <a:uLnTx/>
              <a:uFillTx/>
              <a:latin typeface="Calibri" pitchFamily="34" charset="0"/>
              <a:ea typeface="+mn-ea"/>
              <a:cs typeface="+mn-cs"/>
            </a:endParaRPr>
          </a:p>
        </p:txBody>
      </p:sp>
      <p:pic>
        <p:nvPicPr>
          <p:cNvPr id="7" name="Picture 6" descr="Figure 8.6.tif"/>
          <p:cNvPicPr>
            <a:picLocks noChangeAspect="1"/>
          </p:cNvPicPr>
          <p:nvPr/>
        </p:nvPicPr>
        <p:blipFill>
          <a:blip r:embed="rId2" cstate="print"/>
          <a:stretch>
            <a:fillRect/>
          </a:stretch>
        </p:blipFill>
        <p:spPr>
          <a:xfrm>
            <a:off x="2362200" y="2133600"/>
            <a:ext cx="4495800" cy="4128496"/>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Using Loops to Process and Initialize an Array 4-6</a:t>
            </a:r>
            <a:endParaRPr lang="en-US"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25</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sp>
        <p:nvSpPr>
          <p:cNvPr id="6" name="Content Placeholder 1"/>
          <p:cNvSpPr txBox="1">
            <a:spLocks/>
          </p:cNvSpPr>
          <p:nvPr/>
        </p:nvSpPr>
        <p:spPr bwMode="auto">
          <a:xfrm>
            <a:off x="304800" y="762000"/>
            <a:ext cx="8610600"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One can also use the enhanced </a:t>
            </a:r>
            <a:r>
              <a:rPr lang="en-US" sz="1800" dirty="0" smtClean="0">
                <a:cs typeface="Courier New" pitchFamily="49" charset="0"/>
              </a:rPr>
              <a:t>for</a:t>
            </a:r>
            <a:r>
              <a:rPr lang="en-US" sz="1800" dirty="0" smtClean="0">
                <a:latin typeface="Calibri" pitchFamily="34" charset="0"/>
              </a:rPr>
              <a:t> loop to iterate through an array. </a:t>
            </a:r>
          </a:p>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Following code snippet depicts the modified </a:t>
            </a:r>
            <a:r>
              <a:rPr lang="en-US" sz="1800" b="1" dirty="0" err="1" smtClean="0">
                <a:cs typeface="Courier New" pitchFamily="49" charset="0"/>
              </a:rPr>
              <a:t>displayMarks</a:t>
            </a:r>
            <a:r>
              <a:rPr lang="en-US" sz="1800" b="1" dirty="0" smtClean="0">
                <a:cs typeface="Courier New" pitchFamily="49" charset="0"/>
              </a:rPr>
              <a:t>()</a:t>
            </a:r>
            <a:r>
              <a:rPr lang="en-US" sz="1800" dirty="0" smtClean="0">
                <a:latin typeface="Calibri" pitchFamily="34" charset="0"/>
              </a:rPr>
              <a:t> method of </a:t>
            </a:r>
            <a:br>
              <a:rPr lang="en-US" sz="1800" dirty="0" smtClean="0">
                <a:latin typeface="Calibri" pitchFamily="34" charset="0"/>
              </a:rPr>
            </a:br>
            <a:r>
              <a:rPr lang="en-US" sz="1800" dirty="0" smtClean="0">
                <a:latin typeface="Calibri" pitchFamily="34" charset="0"/>
              </a:rPr>
              <a:t>single-dimensional array </a:t>
            </a:r>
            <a:r>
              <a:rPr lang="en-US" sz="1800" b="1" dirty="0" smtClean="0">
                <a:cs typeface="Courier New" pitchFamily="49" charset="0"/>
              </a:rPr>
              <a:t>marks[]</a:t>
            </a:r>
            <a:r>
              <a:rPr lang="en-US" sz="1800" dirty="0" smtClean="0">
                <a:latin typeface="Calibri" pitchFamily="34" charset="0"/>
              </a:rPr>
              <a:t> using the enhanced </a:t>
            </a:r>
            <a:r>
              <a:rPr lang="en-US" sz="1800" dirty="0" smtClean="0">
                <a:cs typeface="Courier New" pitchFamily="49" charset="0"/>
              </a:rPr>
              <a:t>for</a:t>
            </a:r>
            <a:r>
              <a:rPr lang="en-US" sz="1800" dirty="0" smtClean="0">
                <a:latin typeface="Calibri" pitchFamily="34" charset="0"/>
              </a:rPr>
              <a:t> loop:</a:t>
            </a:r>
            <a:endParaRPr kumimoji="0" lang="en-US" sz="1800" b="0" i="0" u="none" strike="noStrike" kern="1200" cap="none" spc="0" normalizeH="0" baseline="0" noProof="0" dirty="0">
              <a:ln>
                <a:noFill/>
              </a:ln>
              <a:solidFill>
                <a:schemeClr val="tx1"/>
              </a:solidFill>
              <a:effectLst/>
              <a:uLnTx/>
              <a:uFillTx/>
              <a:latin typeface="Calibri" pitchFamily="34" charset="0"/>
              <a:ea typeface="+mn-ea"/>
              <a:cs typeface="+mn-cs"/>
            </a:endParaRPr>
          </a:p>
        </p:txBody>
      </p:sp>
      <p:sp>
        <p:nvSpPr>
          <p:cNvPr id="7" name="TextBox 6"/>
          <p:cNvSpPr txBox="1"/>
          <p:nvPr/>
        </p:nvSpPr>
        <p:spPr>
          <a:xfrm>
            <a:off x="685800" y="1828800"/>
            <a:ext cx="8077200" cy="3086999"/>
          </a:xfrm>
          <a:prstGeom prst="rect">
            <a:avLst/>
          </a:prstGeom>
          <a:solidFill>
            <a:schemeClr val="accent6">
              <a:lumMod val="60000"/>
              <a:lumOff val="40000"/>
            </a:schemeClr>
          </a:solidFill>
          <a:ln>
            <a:solidFill>
              <a:schemeClr val="tx1"/>
            </a:solidFill>
          </a:ln>
        </p:spPr>
        <p:txBody>
          <a:bodyPr wrap="square" rtlCol="0">
            <a:spAutoFit/>
          </a:bodyPr>
          <a:lstStyle/>
          <a:p>
            <a:r>
              <a:rPr lang="en-IN" dirty="0" smtClean="0"/>
              <a:t>...</a:t>
            </a:r>
          </a:p>
          <a:p>
            <a:r>
              <a:rPr lang="en-IN" dirty="0" smtClean="0"/>
              <a:t>public void </a:t>
            </a:r>
            <a:r>
              <a:rPr lang="en-IN" dirty="0" err="1" smtClean="0"/>
              <a:t>displayMarks</a:t>
            </a:r>
            <a:r>
              <a:rPr lang="en-IN" dirty="0" smtClean="0"/>
              <a:t>() { </a:t>
            </a:r>
          </a:p>
          <a:p>
            <a:endParaRPr lang="en-IN" dirty="0" smtClean="0"/>
          </a:p>
          <a:p>
            <a:pPr marL="228600"/>
            <a:r>
              <a:rPr lang="en-IN" dirty="0" err="1" smtClean="0"/>
              <a:t>System.out.println</a:t>
            </a:r>
            <a:r>
              <a:rPr lang="en-IN" dirty="0" smtClean="0"/>
              <a:t>(“Marks are:”);</a:t>
            </a:r>
          </a:p>
          <a:p>
            <a:pPr marL="228600"/>
            <a:endParaRPr lang="en-IN" dirty="0" smtClean="0"/>
          </a:p>
          <a:p>
            <a:pPr marL="228600"/>
            <a:r>
              <a:rPr lang="en-IN" dirty="0" smtClean="0"/>
              <a:t>// Display the marks using enhanced for loop </a:t>
            </a:r>
          </a:p>
          <a:p>
            <a:pPr marL="228600"/>
            <a:r>
              <a:rPr lang="en-IN" dirty="0" smtClean="0"/>
              <a:t>for(</a:t>
            </a:r>
            <a:r>
              <a:rPr lang="en-IN" dirty="0" err="1" smtClean="0"/>
              <a:t>int</a:t>
            </a:r>
            <a:r>
              <a:rPr lang="en-IN" dirty="0" smtClean="0"/>
              <a:t> </a:t>
            </a:r>
            <a:r>
              <a:rPr lang="en-IN" dirty="0" err="1" smtClean="0"/>
              <a:t>value:marks</a:t>
            </a:r>
            <a:r>
              <a:rPr lang="en-IN" dirty="0" smtClean="0"/>
              <a:t>) {</a:t>
            </a:r>
          </a:p>
          <a:p>
            <a:pPr marL="228600"/>
            <a:endParaRPr lang="en-IN" dirty="0" smtClean="0"/>
          </a:p>
          <a:p>
            <a:pPr marL="457200"/>
            <a:r>
              <a:rPr lang="en-IN" dirty="0" err="1" smtClean="0"/>
              <a:t>System.out.println</a:t>
            </a:r>
            <a:r>
              <a:rPr lang="en-IN" dirty="0" smtClean="0"/>
              <a:t>(value);</a:t>
            </a:r>
          </a:p>
          <a:p>
            <a:pPr marL="228600"/>
            <a:r>
              <a:rPr lang="en-IN" dirty="0" smtClean="0"/>
              <a:t>}</a:t>
            </a:r>
          </a:p>
          <a:p>
            <a:r>
              <a:rPr lang="en-IN" dirty="0" smtClean="0"/>
              <a:t>}</a:t>
            </a:r>
          </a:p>
          <a:p>
            <a:r>
              <a:rPr lang="en-IN" dirty="0" smtClean="0"/>
              <a:t>...</a:t>
            </a:r>
            <a:endParaRPr lang="en-IN" dirty="0"/>
          </a:p>
        </p:txBody>
      </p:sp>
      <p:sp>
        <p:nvSpPr>
          <p:cNvPr id="8" name="Content Placeholder 1"/>
          <p:cNvSpPr txBox="1">
            <a:spLocks/>
          </p:cNvSpPr>
          <p:nvPr/>
        </p:nvSpPr>
        <p:spPr bwMode="auto">
          <a:xfrm>
            <a:off x="304800" y="4953000"/>
            <a:ext cx="8610600"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The loop will print all the values of </a:t>
            </a:r>
            <a:r>
              <a:rPr lang="en-US" sz="1800" b="1" dirty="0" smtClean="0">
                <a:cs typeface="Courier New" pitchFamily="49" charset="0"/>
              </a:rPr>
              <a:t>marks[]</a:t>
            </a:r>
            <a:r>
              <a:rPr lang="en-US" sz="1800" b="1" dirty="0" smtClean="0">
                <a:latin typeface="Calibri" pitchFamily="34" charset="0"/>
              </a:rPr>
              <a:t> </a:t>
            </a:r>
            <a:r>
              <a:rPr lang="en-US" sz="1800" dirty="0" smtClean="0">
                <a:latin typeface="Calibri" pitchFamily="34" charset="0"/>
              </a:rPr>
              <a:t>array till </a:t>
            </a:r>
            <a:r>
              <a:rPr lang="en-US" sz="1800" b="1" dirty="0" err="1" smtClean="0">
                <a:cs typeface="Courier New" pitchFamily="49" charset="0"/>
              </a:rPr>
              <a:t>marks.length</a:t>
            </a:r>
            <a:r>
              <a:rPr lang="en-US" sz="1800" dirty="0" smtClean="0">
                <a:latin typeface="Calibri" pitchFamily="34" charset="0"/>
              </a:rPr>
              <a:t> without having to explicitly specify the initializing and terminating conditions for iterating through the loop. </a:t>
            </a:r>
            <a:endParaRPr kumimoji="0" lang="en-US" sz="1800" b="0" i="0" u="none" strike="noStrike" kern="1200" cap="none" spc="0" normalizeH="0" baseline="0" noProof="0" dirty="0">
              <a:ln>
                <a:noFill/>
              </a:ln>
              <a:solidFill>
                <a:schemeClr val="tx1"/>
              </a:solidFill>
              <a:effectLst/>
              <a:uLnTx/>
              <a:uFillTx/>
              <a:latin typeface="Calibri" pitchFamily="34" charset="0"/>
              <a:ea typeface="+mn-ea"/>
              <a:cs typeface="+mn-cs"/>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Using Loops to Process and Initialize an Array 5-6</a:t>
            </a:r>
            <a:endParaRPr lang="en-US"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26</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sp>
        <p:nvSpPr>
          <p:cNvPr id="6" name="Content Placeholder 1"/>
          <p:cNvSpPr txBox="1">
            <a:spLocks/>
          </p:cNvSpPr>
          <p:nvPr/>
        </p:nvSpPr>
        <p:spPr bwMode="auto">
          <a:xfrm>
            <a:off x="304800" y="762000"/>
            <a:ext cx="8610600"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Following code snippet demonstrates the calculation of total marks of each student by using the </a:t>
            </a:r>
            <a:r>
              <a:rPr lang="en-US" sz="1800" dirty="0" smtClean="0">
                <a:cs typeface="Courier New" pitchFamily="49" charset="0"/>
              </a:rPr>
              <a:t>for</a:t>
            </a:r>
            <a:r>
              <a:rPr lang="en-US" sz="1800" dirty="0" smtClean="0">
                <a:latin typeface="Calibri" pitchFamily="34" charset="0"/>
              </a:rPr>
              <a:t> loop and the enhanced </a:t>
            </a:r>
            <a:r>
              <a:rPr lang="en-US" sz="1800" dirty="0" smtClean="0">
                <a:cs typeface="Courier New" pitchFamily="49" charset="0"/>
              </a:rPr>
              <a:t>for</a:t>
            </a:r>
            <a:r>
              <a:rPr lang="en-US" sz="1800" dirty="0" smtClean="0">
                <a:latin typeface="Calibri" pitchFamily="34" charset="0"/>
              </a:rPr>
              <a:t> loop together with the two-dimensional array </a:t>
            </a:r>
            <a:r>
              <a:rPr lang="en-US" sz="1800" b="1" dirty="0" smtClean="0">
                <a:cs typeface="Courier New" pitchFamily="49" charset="0"/>
              </a:rPr>
              <a:t>marks[][]</a:t>
            </a:r>
            <a:r>
              <a:rPr lang="en-US" sz="1800" dirty="0" smtClean="0">
                <a:latin typeface="Calibri" pitchFamily="34" charset="0"/>
              </a:rPr>
              <a:t>:</a:t>
            </a:r>
            <a:endParaRPr kumimoji="0" lang="en-US" sz="1800" b="0" i="0" u="none" strike="noStrike" kern="1200" cap="none" spc="0" normalizeH="0" baseline="0" noProof="0" dirty="0">
              <a:ln>
                <a:noFill/>
              </a:ln>
              <a:solidFill>
                <a:schemeClr val="tx1"/>
              </a:solidFill>
              <a:effectLst/>
              <a:uLnTx/>
              <a:uFillTx/>
              <a:latin typeface="Calibri" pitchFamily="34" charset="0"/>
              <a:ea typeface="+mn-ea"/>
              <a:cs typeface="+mn-cs"/>
            </a:endParaRPr>
          </a:p>
        </p:txBody>
      </p:sp>
      <p:sp>
        <p:nvSpPr>
          <p:cNvPr id="7" name="TextBox 6"/>
          <p:cNvSpPr txBox="1"/>
          <p:nvPr/>
        </p:nvSpPr>
        <p:spPr>
          <a:xfrm>
            <a:off x="685800" y="1676400"/>
            <a:ext cx="8077200" cy="4638193"/>
          </a:xfrm>
          <a:prstGeom prst="rect">
            <a:avLst/>
          </a:prstGeom>
          <a:solidFill>
            <a:schemeClr val="accent6">
              <a:lumMod val="60000"/>
              <a:lumOff val="40000"/>
            </a:schemeClr>
          </a:solidFill>
          <a:ln>
            <a:solidFill>
              <a:schemeClr val="tx1"/>
            </a:solidFill>
          </a:ln>
        </p:spPr>
        <p:txBody>
          <a:bodyPr wrap="square" rtlCol="0">
            <a:spAutoFit/>
          </a:bodyPr>
          <a:lstStyle/>
          <a:p>
            <a:r>
              <a:rPr lang="en-IN" dirty="0" smtClean="0"/>
              <a:t>...</a:t>
            </a:r>
          </a:p>
          <a:p>
            <a:r>
              <a:rPr lang="en-IN" dirty="0" smtClean="0"/>
              <a:t>public void </a:t>
            </a:r>
            <a:r>
              <a:rPr lang="en-IN" dirty="0" err="1" smtClean="0"/>
              <a:t>totalMarks</a:t>
            </a:r>
            <a:r>
              <a:rPr lang="en-IN" dirty="0" smtClean="0"/>
              <a:t>() { </a:t>
            </a:r>
          </a:p>
          <a:p>
            <a:endParaRPr lang="en-IN" dirty="0" smtClean="0"/>
          </a:p>
          <a:p>
            <a:pPr marL="228600"/>
            <a:r>
              <a:rPr lang="en-IN" dirty="0" err="1" smtClean="0"/>
              <a:t>System.out.println</a:t>
            </a:r>
            <a:r>
              <a:rPr lang="en-IN" dirty="0" smtClean="0"/>
              <a:t>(“Total Marks are:”);</a:t>
            </a:r>
          </a:p>
          <a:p>
            <a:pPr marL="228600"/>
            <a:endParaRPr lang="en-IN" dirty="0" smtClean="0"/>
          </a:p>
          <a:p>
            <a:pPr marL="228600"/>
            <a:r>
              <a:rPr lang="en-IN" dirty="0" smtClean="0"/>
              <a:t>// Display the marks using for loop and enhanced for loop</a:t>
            </a:r>
          </a:p>
          <a:p>
            <a:pPr marL="228600"/>
            <a:r>
              <a:rPr lang="en-IN" dirty="0" smtClean="0"/>
              <a:t>for (</a:t>
            </a:r>
            <a:r>
              <a:rPr lang="en-IN" dirty="0" err="1" smtClean="0"/>
              <a:t>int</a:t>
            </a:r>
            <a:r>
              <a:rPr lang="en-IN" dirty="0" smtClean="0"/>
              <a:t> row = 0; row &lt; </a:t>
            </a:r>
            <a:r>
              <a:rPr lang="en-IN" dirty="0" err="1" smtClean="0"/>
              <a:t>marks.length</a:t>
            </a:r>
            <a:r>
              <a:rPr lang="en-IN" dirty="0" smtClean="0"/>
              <a:t>; row++) { </a:t>
            </a:r>
          </a:p>
          <a:p>
            <a:pPr marL="457200"/>
            <a:r>
              <a:rPr lang="en-IN" dirty="0" err="1" smtClean="0"/>
              <a:t>System.out.println</a:t>
            </a:r>
            <a:r>
              <a:rPr lang="en-IN" dirty="0" smtClean="0"/>
              <a:t>(“Roll no.” + (row+1)); </a:t>
            </a:r>
          </a:p>
          <a:p>
            <a:pPr marL="457200"/>
            <a:r>
              <a:rPr lang="en-IN" dirty="0" err="1" smtClean="0"/>
              <a:t>int</a:t>
            </a:r>
            <a:r>
              <a:rPr lang="en-IN" dirty="0" smtClean="0"/>
              <a:t> sum = 0;</a:t>
            </a:r>
          </a:p>
          <a:p>
            <a:pPr marL="457200"/>
            <a:endParaRPr lang="en-IN" dirty="0" smtClean="0"/>
          </a:p>
          <a:p>
            <a:pPr marL="457200"/>
            <a:r>
              <a:rPr lang="en-IN" dirty="0" smtClean="0"/>
              <a:t>// enhanced for loop</a:t>
            </a:r>
          </a:p>
          <a:p>
            <a:pPr marL="457200"/>
            <a:r>
              <a:rPr lang="en-IN" dirty="0" smtClean="0"/>
              <a:t>for(</a:t>
            </a:r>
            <a:r>
              <a:rPr lang="en-IN" dirty="0" err="1" smtClean="0"/>
              <a:t>int</a:t>
            </a:r>
            <a:r>
              <a:rPr lang="en-IN" dirty="0" smtClean="0"/>
              <a:t> </a:t>
            </a:r>
            <a:r>
              <a:rPr lang="en-IN" dirty="0" err="1" smtClean="0"/>
              <a:t>value:marks</a:t>
            </a:r>
            <a:r>
              <a:rPr lang="en-IN" dirty="0" smtClean="0"/>
              <a:t>[row]) { </a:t>
            </a:r>
          </a:p>
          <a:p>
            <a:pPr marL="685800"/>
            <a:r>
              <a:rPr lang="en-IN" dirty="0" smtClean="0"/>
              <a:t>sum = </a:t>
            </a:r>
            <a:r>
              <a:rPr lang="en-IN" dirty="0" err="1" smtClean="0"/>
              <a:t>sum</a:t>
            </a:r>
            <a:r>
              <a:rPr lang="en-IN" dirty="0" smtClean="0"/>
              <a:t> + value;</a:t>
            </a:r>
          </a:p>
          <a:p>
            <a:pPr marL="457200"/>
            <a:r>
              <a:rPr lang="en-IN" dirty="0" smtClean="0"/>
              <a:t>}</a:t>
            </a:r>
          </a:p>
          <a:p>
            <a:pPr marL="457200"/>
            <a:r>
              <a:rPr lang="en-IN" dirty="0" err="1" smtClean="0"/>
              <a:t>System.out.println</a:t>
            </a:r>
            <a:r>
              <a:rPr lang="en-IN" dirty="0" smtClean="0"/>
              <a:t>(sum);</a:t>
            </a:r>
          </a:p>
          <a:p>
            <a:pPr marL="228600"/>
            <a:r>
              <a:rPr lang="en-IN" dirty="0" smtClean="0"/>
              <a:t>}</a:t>
            </a:r>
          </a:p>
          <a:p>
            <a:r>
              <a:rPr lang="en-IN" dirty="0" smtClean="0"/>
              <a:t>}</a:t>
            </a:r>
          </a:p>
          <a:p>
            <a:r>
              <a:rPr lang="en-IN" dirty="0" smtClean="0"/>
              <a:t>...</a:t>
            </a:r>
            <a:endParaRPr lang="en-IN"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Using Loops to Process and Initialize an Array 6-6</a:t>
            </a:r>
            <a:endParaRPr lang="en-US"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27</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sp>
        <p:nvSpPr>
          <p:cNvPr id="6" name="Content Placeholder 1"/>
          <p:cNvSpPr txBox="1">
            <a:spLocks/>
          </p:cNvSpPr>
          <p:nvPr/>
        </p:nvSpPr>
        <p:spPr bwMode="auto">
          <a:xfrm>
            <a:off x="304800" y="762000"/>
            <a:ext cx="8610600" cy="2209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The enhanced </a:t>
            </a:r>
            <a:r>
              <a:rPr lang="en-US" sz="1800" dirty="0" smtClean="0">
                <a:cs typeface="Courier New" pitchFamily="49" charset="0"/>
              </a:rPr>
              <a:t>for</a:t>
            </a:r>
            <a:r>
              <a:rPr lang="en-US" sz="1800" dirty="0" smtClean="0">
                <a:latin typeface="Calibri" pitchFamily="34" charset="0"/>
              </a:rPr>
              <a:t> loop is used to iterate through the columns of the row selected in the outer loop using </a:t>
            </a:r>
            <a:r>
              <a:rPr lang="en-US" sz="1800" b="1" dirty="0" smtClean="0">
                <a:cs typeface="Courier New" pitchFamily="49" charset="0"/>
              </a:rPr>
              <a:t>marks[row]</a:t>
            </a:r>
            <a:r>
              <a:rPr lang="en-US" sz="1800" dirty="0" smtClean="0">
                <a:latin typeface="Calibri" pitchFamily="34" charset="0"/>
              </a:rPr>
              <a:t>. </a:t>
            </a:r>
          </a:p>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The code </a:t>
            </a:r>
            <a:r>
              <a:rPr lang="en-US" sz="1800" b="1" dirty="0" smtClean="0">
                <a:cs typeface="Courier New" pitchFamily="49" charset="0"/>
              </a:rPr>
              <a:t>sum = sum + value</a:t>
            </a:r>
            <a:r>
              <a:rPr lang="en-US" sz="1800" dirty="0" smtClean="0">
                <a:latin typeface="Calibri" pitchFamily="34" charset="0"/>
              </a:rPr>
              <a:t> will add up the values of all columns of the currently selected row. </a:t>
            </a:r>
          </a:p>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The selected row is indicated by the subscript variable </a:t>
            </a:r>
            <a:r>
              <a:rPr lang="en-US" sz="1800" b="1" dirty="0" smtClean="0">
                <a:cs typeface="Courier New" pitchFamily="49" charset="0"/>
              </a:rPr>
              <a:t>row</a:t>
            </a:r>
            <a:r>
              <a:rPr lang="en-US" sz="1800" dirty="0" smtClean="0">
                <a:latin typeface="Calibri" pitchFamily="34" charset="0"/>
              </a:rPr>
              <a:t>.</a:t>
            </a:r>
          </a:p>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Following figure shows the sum of the values of the two-dimensional array named </a:t>
            </a:r>
            <a:r>
              <a:rPr lang="en-US" sz="1800" b="1" dirty="0" smtClean="0">
                <a:cs typeface="Courier New" pitchFamily="49" charset="0"/>
              </a:rPr>
              <a:t>marks[][]</a:t>
            </a:r>
            <a:r>
              <a:rPr lang="en-US" sz="1800" dirty="0" smtClean="0">
                <a:latin typeface="Calibri" pitchFamily="34" charset="0"/>
              </a:rPr>
              <a:t> using </a:t>
            </a:r>
            <a:r>
              <a:rPr lang="en-US" sz="1800" dirty="0" smtClean="0">
                <a:cs typeface="Courier New" pitchFamily="49" charset="0"/>
              </a:rPr>
              <a:t>for</a:t>
            </a:r>
            <a:r>
              <a:rPr lang="en-US" sz="1800" dirty="0" smtClean="0">
                <a:latin typeface="Calibri" pitchFamily="34" charset="0"/>
              </a:rPr>
              <a:t> loop and enhanced </a:t>
            </a:r>
            <a:r>
              <a:rPr lang="en-US" sz="1800" dirty="0" smtClean="0">
                <a:cs typeface="Courier New" pitchFamily="49" charset="0"/>
              </a:rPr>
              <a:t>for</a:t>
            </a:r>
            <a:r>
              <a:rPr lang="en-US" sz="1800" dirty="0" smtClean="0">
                <a:latin typeface="Calibri" pitchFamily="34" charset="0"/>
              </a:rPr>
              <a:t> loop together:</a:t>
            </a:r>
            <a:endParaRPr kumimoji="0" lang="en-US" sz="1800" b="0" i="0" u="none" strike="noStrike" kern="1200" cap="none" spc="0" normalizeH="0" baseline="0" noProof="0" dirty="0">
              <a:ln>
                <a:noFill/>
              </a:ln>
              <a:solidFill>
                <a:schemeClr val="tx1"/>
              </a:solidFill>
              <a:effectLst/>
              <a:uLnTx/>
              <a:uFillTx/>
              <a:latin typeface="Calibri" pitchFamily="34" charset="0"/>
              <a:ea typeface="+mn-ea"/>
              <a:cs typeface="+mn-cs"/>
            </a:endParaRPr>
          </a:p>
        </p:txBody>
      </p:sp>
      <p:pic>
        <p:nvPicPr>
          <p:cNvPr id="7" name="Picture 6" descr="Figure 8.7.tif"/>
          <p:cNvPicPr>
            <a:picLocks noChangeAspect="1"/>
          </p:cNvPicPr>
          <p:nvPr/>
        </p:nvPicPr>
        <p:blipFill>
          <a:blip r:embed="rId2" cstate="print"/>
          <a:stretch>
            <a:fillRect/>
          </a:stretch>
        </p:blipFill>
        <p:spPr>
          <a:xfrm>
            <a:off x="2209800" y="3047999"/>
            <a:ext cx="4800600" cy="3354265"/>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Initializing an </a:t>
            </a:r>
            <a:r>
              <a:rPr lang="en-US" dirty="0" err="1" smtClean="0"/>
              <a:t>ArrayList</a:t>
            </a:r>
            <a:r>
              <a:rPr lang="en-US" dirty="0" smtClean="0"/>
              <a:t> 1-8</a:t>
            </a:r>
            <a:endParaRPr lang="en-US"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28</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grpSp>
        <p:nvGrpSpPr>
          <p:cNvPr id="6" name="Group 5"/>
          <p:cNvGrpSpPr/>
          <p:nvPr/>
        </p:nvGrpSpPr>
        <p:grpSpPr>
          <a:xfrm>
            <a:off x="533400" y="914400"/>
            <a:ext cx="8229600" cy="609600"/>
            <a:chOff x="0" y="267999"/>
            <a:chExt cx="6096000" cy="936000"/>
          </a:xfrm>
          <a:solidFill>
            <a:schemeClr val="accent6">
              <a:lumMod val="50000"/>
            </a:schemeClr>
          </a:solidFill>
          <a:scene3d>
            <a:camera prst="orthographicFront"/>
            <a:lightRig rig="threePt" dir="t">
              <a:rot lat="0" lon="0" rev="7500000"/>
            </a:lightRig>
          </a:scene3d>
        </p:grpSpPr>
        <p:sp>
          <p:nvSpPr>
            <p:cNvPr id="7" name="Rounded Rectangle 6"/>
            <p:cNvSpPr/>
            <p:nvPr/>
          </p:nvSpPr>
          <p:spPr>
            <a:xfrm>
              <a:off x="0" y="267999"/>
              <a:ext cx="6096000" cy="936000"/>
            </a:xfrm>
            <a:prstGeom prst="roundRect">
              <a:avLst/>
            </a:prstGeom>
            <a:grp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8" name="Rounded Rectangle 4"/>
            <p:cNvSpPr/>
            <p:nvPr/>
          </p:nvSpPr>
          <p:spPr>
            <a:xfrm>
              <a:off x="45692" y="313691"/>
              <a:ext cx="6004616" cy="84461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defTabSz="1778000">
                <a:lnSpc>
                  <a:spcPct val="90000"/>
                </a:lnSpc>
                <a:spcBef>
                  <a:spcPct val="0"/>
                </a:spcBef>
                <a:spcAft>
                  <a:spcPct val="35000"/>
                </a:spcAft>
              </a:pPr>
              <a:r>
                <a:rPr lang="en-US" sz="1800" dirty="0" smtClean="0">
                  <a:solidFill>
                    <a:schemeClr val="bg1"/>
                  </a:solidFill>
                  <a:latin typeface="Calibri" pitchFamily="34" charset="0"/>
                  <a:cs typeface="Calibri" pitchFamily="34" charset="0"/>
                </a:rPr>
                <a:t>One major disadvantage of an array is that its size is fixed during creation. The size cannot be modified later. </a:t>
              </a:r>
              <a:endParaRPr lang="en-IN" sz="1800" kern="1200" dirty="0">
                <a:solidFill>
                  <a:schemeClr val="bg1"/>
                </a:solidFill>
                <a:latin typeface="Calibri" pitchFamily="34" charset="0"/>
                <a:cs typeface="Calibri" pitchFamily="34" charset="0"/>
              </a:endParaRPr>
            </a:p>
          </p:txBody>
        </p:sp>
      </p:grpSp>
      <p:grpSp>
        <p:nvGrpSpPr>
          <p:cNvPr id="12" name="Group 11"/>
          <p:cNvGrpSpPr/>
          <p:nvPr/>
        </p:nvGrpSpPr>
        <p:grpSpPr>
          <a:xfrm>
            <a:off x="533400" y="1676400"/>
            <a:ext cx="8229600" cy="609600"/>
            <a:chOff x="0" y="267999"/>
            <a:chExt cx="6096000" cy="936000"/>
          </a:xfrm>
          <a:solidFill>
            <a:schemeClr val="accent3">
              <a:lumMod val="50000"/>
            </a:schemeClr>
          </a:solidFill>
          <a:scene3d>
            <a:camera prst="orthographicFront"/>
            <a:lightRig rig="threePt" dir="t">
              <a:rot lat="0" lon="0" rev="7500000"/>
            </a:lightRig>
          </a:scene3d>
        </p:grpSpPr>
        <p:sp>
          <p:nvSpPr>
            <p:cNvPr id="13" name="Rounded Rectangle 12"/>
            <p:cNvSpPr/>
            <p:nvPr/>
          </p:nvSpPr>
          <p:spPr>
            <a:xfrm>
              <a:off x="0" y="267999"/>
              <a:ext cx="6096000" cy="936000"/>
            </a:xfrm>
            <a:prstGeom prst="roundRect">
              <a:avLst/>
            </a:prstGeom>
            <a:grp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4" name="Rounded Rectangle 4"/>
            <p:cNvSpPr/>
            <p:nvPr/>
          </p:nvSpPr>
          <p:spPr>
            <a:xfrm>
              <a:off x="45692" y="313691"/>
              <a:ext cx="6004616" cy="84461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defTabSz="1778000">
                <a:lnSpc>
                  <a:spcPct val="90000"/>
                </a:lnSpc>
                <a:spcBef>
                  <a:spcPct val="0"/>
                </a:spcBef>
                <a:spcAft>
                  <a:spcPct val="35000"/>
                </a:spcAft>
              </a:pPr>
              <a:r>
                <a:rPr lang="en-US" sz="1800" dirty="0" smtClean="0">
                  <a:solidFill>
                    <a:schemeClr val="bg1"/>
                  </a:solidFill>
                  <a:latin typeface="Calibri" pitchFamily="34" charset="0"/>
                  <a:cs typeface="Calibri" pitchFamily="34" charset="0"/>
                </a:rPr>
                <a:t>To resolve this issue, it is required to have a construct to which memory can be allocated based on requirement.</a:t>
              </a:r>
              <a:endParaRPr lang="en-IN" sz="1800" kern="1200" dirty="0">
                <a:solidFill>
                  <a:schemeClr val="bg1"/>
                </a:solidFill>
                <a:latin typeface="Calibri" pitchFamily="34" charset="0"/>
                <a:cs typeface="Calibri" pitchFamily="34" charset="0"/>
              </a:endParaRPr>
            </a:p>
          </p:txBody>
        </p:sp>
      </p:grpSp>
      <p:grpSp>
        <p:nvGrpSpPr>
          <p:cNvPr id="15" name="Group 14"/>
          <p:cNvGrpSpPr/>
          <p:nvPr/>
        </p:nvGrpSpPr>
        <p:grpSpPr>
          <a:xfrm>
            <a:off x="533400" y="2438400"/>
            <a:ext cx="8229600" cy="609600"/>
            <a:chOff x="0" y="267999"/>
            <a:chExt cx="6096000" cy="936000"/>
          </a:xfrm>
          <a:solidFill>
            <a:schemeClr val="accent6">
              <a:lumMod val="50000"/>
            </a:schemeClr>
          </a:solidFill>
          <a:scene3d>
            <a:camera prst="orthographicFront"/>
            <a:lightRig rig="threePt" dir="t">
              <a:rot lat="0" lon="0" rev="7500000"/>
            </a:lightRig>
          </a:scene3d>
        </p:grpSpPr>
        <p:sp>
          <p:nvSpPr>
            <p:cNvPr id="16" name="Rounded Rectangle 15"/>
            <p:cNvSpPr/>
            <p:nvPr/>
          </p:nvSpPr>
          <p:spPr>
            <a:xfrm>
              <a:off x="0" y="267999"/>
              <a:ext cx="6096000" cy="936000"/>
            </a:xfrm>
            <a:prstGeom prst="roundRect">
              <a:avLst/>
            </a:prstGeom>
            <a:grp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7" name="Rounded Rectangle 4"/>
            <p:cNvSpPr/>
            <p:nvPr/>
          </p:nvSpPr>
          <p:spPr>
            <a:xfrm>
              <a:off x="45692" y="313691"/>
              <a:ext cx="6004616" cy="84461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defTabSz="1778000">
                <a:lnSpc>
                  <a:spcPct val="90000"/>
                </a:lnSpc>
                <a:spcBef>
                  <a:spcPct val="0"/>
                </a:spcBef>
                <a:spcAft>
                  <a:spcPct val="35000"/>
                </a:spcAft>
              </a:pPr>
              <a:r>
                <a:rPr lang="en-US" sz="1800" dirty="0" smtClean="0">
                  <a:latin typeface="Calibri" pitchFamily="34" charset="0"/>
                  <a:cs typeface="Calibri" pitchFamily="34" charset="0"/>
                </a:rPr>
                <a:t>Also, addition and deletion of values can be performed easily. Java provides the concept of collections to address this problem.</a:t>
              </a:r>
              <a:endParaRPr lang="en-IN" sz="1800" kern="1200" dirty="0">
                <a:latin typeface="Calibri" pitchFamily="34" charset="0"/>
                <a:cs typeface="Calibri" pitchFamily="34" charset="0"/>
              </a:endParaRPr>
            </a:p>
          </p:txBody>
        </p:sp>
      </p:grpSp>
      <p:sp>
        <p:nvSpPr>
          <p:cNvPr id="18" name="Flowchart: Punched Tape 17"/>
          <p:cNvSpPr/>
          <p:nvPr/>
        </p:nvSpPr>
        <p:spPr>
          <a:xfrm>
            <a:off x="762000" y="3200400"/>
            <a:ext cx="7696200" cy="838200"/>
          </a:xfrm>
          <a:prstGeom prst="flowChartPunchedTap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smtClean="0">
                <a:latin typeface="Calibri" pitchFamily="34" charset="0"/>
                <a:cs typeface="Calibri" pitchFamily="34" charset="0"/>
              </a:rPr>
              <a:t>A collection is a single object that groups multiple elements into a single unit.</a:t>
            </a:r>
            <a:endParaRPr lang="en-US" sz="1800" b="1" dirty="0">
              <a:latin typeface="Calibri" pitchFamily="34" charset="0"/>
              <a:cs typeface="Calibri" pitchFamily="34" charset="0"/>
            </a:endParaRPr>
          </a:p>
        </p:txBody>
      </p:sp>
      <p:sp>
        <p:nvSpPr>
          <p:cNvPr id="19" name="Content Placeholder 1"/>
          <p:cNvSpPr txBox="1">
            <a:spLocks/>
          </p:cNvSpPr>
          <p:nvPr/>
        </p:nvSpPr>
        <p:spPr bwMode="auto">
          <a:xfrm>
            <a:off x="304800" y="4038600"/>
            <a:ext cx="8610600"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The core </a:t>
            </a:r>
            <a:r>
              <a:rPr lang="en-US" sz="1800" dirty="0" smtClean="0">
                <a:cs typeface="Courier New" pitchFamily="49" charset="0"/>
              </a:rPr>
              <a:t>Collection</a:t>
            </a:r>
            <a:r>
              <a:rPr lang="en-US" sz="1800" dirty="0" smtClean="0">
                <a:latin typeface="Calibri" pitchFamily="34" charset="0"/>
              </a:rPr>
              <a:t> interfaces that encapsulate different types of collections are shown in the following figure:</a:t>
            </a:r>
            <a:endParaRPr kumimoji="0" lang="en-US" sz="1800" b="0" i="0" u="none" strike="noStrike" kern="1200" cap="none" spc="0" normalizeH="0" baseline="0" noProof="0" dirty="0">
              <a:ln>
                <a:noFill/>
              </a:ln>
              <a:solidFill>
                <a:schemeClr val="tx1"/>
              </a:solidFill>
              <a:effectLst/>
              <a:uLnTx/>
              <a:uFillTx/>
              <a:latin typeface="Calibri" pitchFamily="34" charset="0"/>
              <a:ea typeface="+mn-ea"/>
              <a:cs typeface="+mn-cs"/>
            </a:endParaRPr>
          </a:p>
        </p:txBody>
      </p:sp>
      <p:pic>
        <p:nvPicPr>
          <p:cNvPr id="20" name="Picture 19" descr="Figure 8.8.tif"/>
          <p:cNvPicPr>
            <a:picLocks noChangeAspect="1"/>
          </p:cNvPicPr>
          <p:nvPr/>
        </p:nvPicPr>
        <p:blipFill>
          <a:blip r:embed="rId2" cstate="print"/>
          <a:stretch>
            <a:fillRect/>
          </a:stretch>
        </p:blipFill>
        <p:spPr>
          <a:xfrm>
            <a:off x="2667000" y="4800600"/>
            <a:ext cx="4369816" cy="175260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Initializing an </a:t>
            </a:r>
            <a:r>
              <a:rPr lang="en-US" dirty="0" err="1" smtClean="0"/>
              <a:t>ArrayList</a:t>
            </a:r>
            <a:r>
              <a:rPr lang="en-US" dirty="0" smtClean="0"/>
              <a:t> 2-8</a:t>
            </a:r>
            <a:endParaRPr lang="en-US"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29</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sp>
        <p:nvSpPr>
          <p:cNvPr id="6" name="Content Placeholder 1"/>
          <p:cNvSpPr txBox="1">
            <a:spLocks/>
          </p:cNvSpPr>
          <p:nvPr/>
        </p:nvSpPr>
        <p:spPr bwMode="auto">
          <a:xfrm>
            <a:off x="304800" y="849868"/>
            <a:ext cx="8610600" cy="3693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The general-purpose implementations are summarized in the following table:</a:t>
            </a:r>
            <a:endParaRPr lang="en-IN" sz="1800" dirty="0" smtClean="0">
              <a:latin typeface="Calibri" pitchFamily="34" charset="0"/>
            </a:endParaRPr>
          </a:p>
        </p:txBody>
      </p:sp>
      <p:graphicFrame>
        <p:nvGraphicFramePr>
          <p:cNvPr id="7" name="Table 6"/>
          <p:cNvGraphicFramePr>
            <a:graphicFrameLocks noGrp="1"/>
          </p:cNvGraphicFramePr>
          <p:nvPr/>
        </p:nvGraphicFramePr>
        <p:xfrm>
          <a:off x="914400" y="1295400"/>
          <a:ext cx="7696200" cy="2157154"/>
        </p:xfrm>
        <a:graphic>
          <a:graphicData uri="http://schemas.openxmlformats.org/drawingml/2006/table">
            <a:tbl>
              <a:tblPr firstRow="1" bandRow="1">
                <a:tableStyleId>{912C8C85-51F0-491E-9774-3900AFEF0FD7}</a:tableStyleId>
              </a:tblPr>
              <a:tblGrid>
                <a:gridCol w="1243830"/>
                <a:gridCol w="1010612"/>
                <a:gridCol w="1403158"/>
                <a:gridCol w="1066800"/>
                <a:gridCol w="1371600"/>
                <a:gridCol w="1600200"/>
              </a:tblGrid>
              <a:tr h="304799">
                <a:tc>
                  <a:txBody>
                    <a:bodyPr/>
                    <a:lstStyle/>
                    <a:p>
                      <a:pPr algn="ctr"/>
                      <a:r>
                        <a:rPr lang="en-US" sz="1800" dirty="0" smtClean="0">
                          <a:latin typeface="Calibri" pitchFamily="34" charset="0"/>
                          <a:cs typeface="Calibri" pitchFamily="34" charset="0"/>
                        </a:rPr>
                        <a:t>Interfaces</a:t>
                      </a:r>
                      <a:endParaRPr lang="en-US" sz="1800" dirty="0">
                        <a:latin typeface="Calibri" pitchFamily="34" charset="0"/>
                        <a:cs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r>
                        <a:rPr lang="en-US" sz="1800" dirty="0" smtClean="0">
                          <a:latin typeface="Calibri" pitchFamily="34" charset="0"/>
                          <a:cs typeface="Calibri" pitchFamily="34" charset="0"/>
                        </a:rPr>
                        <a:t>Hash table</a:t>
                      </a:r>
                      <a:endParaRPr lang="en-US" sz="1800" dirty="0">
                        <a:latin typeface="Calibri" pitchFamily="34" charset="0"/>
                        <a:cs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r>
                        <a:rPr lang="en-US" sz="1800" dirty="0" smtClean="0">
                          <a:latin typeface="Calibri" pitchFamily="34" charset="0"/>
                          <a:cs typeface="Calibri" pitchFamily="34" charset="0"/>
                        </a:rPr>
                        <a:t>Resizable array</a:t>
                      </a:r>
                      <a:endParaRPr lang="en-US" sz="1800" dirty="0">
                        <a:latin typeface="Calibri" pitchFamily="34" charset="0"/>
                        <a:cs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r>
                        <a:rPr lang="en-US" sz="1800" dirty="0" smtClean="0">
                          <a:latin typeface="Calibri" pitchFamily="34" charset="0"/>
                          <a:cs typeface="Calibri" pitchFamily="34" charset="0"/>
                        </a:rPr>
                        <a:t>Tree</a:t>
                      </a:r>
                      <a:endParaRPr lang="en-US" sz="1800" dirty="0">
                        <a:latin typeface="Calibri" pitchFamily="34" charset="0"/>
                        <a:cs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r>
                        <a:rPr lang="en-US" sz="1800" dirty="0" smtClean="0">
                          <a:latin typeface="Calibri" pitchFamily="34" charset="0"/>
                          <a:cs typeface="Calibri" pitchFamily="34" charset="0"/>
                        </a:rPr>
                        <a:t>Linked list</a:t>
                      </a:r>
                      <a:endParaRPr lang="en-US" sz="1800" dirty="0">
                        <a:latin typeface="Calibri" pitchFamily="34" charset="0"/>
                        <a:cs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r>
                        <a:rPr lang="en-US" sz="1800" dirty="0" smtClean="0">
                          <a:latin typeface="Calibri" pitchFamily="34" charset="0"/>
                          <a:cs typeface="Calibri" pitchFamily="34" charset="0"/>
                        </a:rPr>
                        <a:t>Hash table + Linked list</a:t>
                      </a:r>
                      <a:endParaRPr lang="en-US" sz="1800" dirty="0">
                        <a:latin typeface="Calibri" pitchFamily="34" charset="0"/>
                        <a:cs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r>
              <a:tr h="396240">
                <a:tc>
                  <a:txBody>
                    <a:bodyPr/>
                    <a:lstStyle/>
                    <a:p>
                      <a:r>
                        <a:rPr lang="en-US" sz="1600" dirty="0" smtClean="0">
                          <a:latin typeface="Calibri" pitchFamily="34" charset="0"/>
                          <a:cs typeface="Calibri" pitchFamily="34" charset="0"/>
                        </a:rPr>
                        <a:t>Set</a:t>
                      </a:r>
                      <a:endParaRPr lang="en-US" sz="1600" dirty="0">
                        <a:latin typeface="Calibri" pitchFamily="34" charset="0"/>
                        <a:cs typeface="Calibri"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dirty="0" err="1" smtClean="0">
                          <a:latin typeface="Calibri" pitchFamily="34" charset="0"/>
                          <a:cs typeface="Calibri" pitchFamily="34" charset="0"/>
                        </a:rPr>
                        <a:t>HashSet</a:t>
                      </a:r>
                      <a:endParaRPr lang="en-US" sz="1600" dirty="0">
                        <a:latin typeface="Calibri" pitchFamily="34" charset="0"/>
                        <a:cs typeface="Calibri"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dirty="0" smtClean="0">
                          <a:latin typeface="Calibri" pitchFamily="34" charset="0"/>
                          <a:cs typeface="Calibri" pitchFamily="34" charset="0"/>
                        </a:rPr>
                        <a:t>-</a:t>
                      </a:r>
                      <a:endParaRPr lang="en-US" sz="1600" dirty="0">
                        <a:latin typeface="Calibri" pitchFamily="34" charset="0"/>
                        <a:cs typeface="Calibri"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dirty="0" err="1" smtClean="0">
                          <a:latin typeface="Calibri" pitchFamily="34" charset="0"/>
                          <a:cs typeface="Calibri" pitchFamily="34" charset="0"/>
                        </a:rPr>
                        <a:t>TreeSet</a:t>
                      </a:r>
                      <a:endParaRPr lang="en-US" sz="1600" dirty="0">
                        <a:latin typeface="Calibri" pitchFamily="34" charset="0"/>
                        <a:cs typeface="Calibri"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dirty="0" smtClean="0">
                          <a:latin typeface="Calibri" pitchFamily="34" charset="0"/>
                          <a:cs typeface="Calibri" pitchFamily="34" charset="0"/>
                        </a:rPr>
                        <a:t>-</a:t>
                      </a:r>
                      <a:endParaRPr lang="en-US" sz="1600" dirty="0">
                        <a:latin typeface="Calibri" pitchFamily="34" charset="0"/>
                        <a:cs typeface="Calibri"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dirty="0" err="1" smtClean="0">
                          <a:latin typeface="Calibri" pitchFamily="34" charset="0"/>
                          <a:cs typeface="Calibri" pitchFamily="34" charset="0"/>
                        </a:rPr>
                        <a:t>LinkedHashSet</a:t>
                      </a:r>
                      <a:endParaRPr lang="en-US" sz="1600" dirty="0">
                        <a:latin typeface="Calibri" pitchFamily="34" charset="0"/>
                        <a:cs typeface="Calibri"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r>
              <a:tr h="381000">
                <a:tc>
                  <a:txBody>
                    <a:bodyPr/>
                    <a:lstStyle/>
                    <a:p>
                      <a:r>
                        <a:rPr lang="en-US" sz="1600" dirty="0" smtClean="0">
                          <a:latin typeface="Calibri" pitchFamily="34" charset="0"/>
                          <a:cs typeface="Calibri" pitchFamily="34" charset="0"/>
                        </a:rPr>
                        <a:t>List</a:t>
                      </a:r>
                      <a:endParaRPr lang="en-US" sz="1600" dirty="0">
                        <a:latin typeface="Calibri" pitchFamily="34" charset="0"/>
                        <a:cs typeface="Calibri"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dirty="0" smtClean="0">
                          <a:latin typeface="Calibri" pitchFamily="34" charset="0"/>
                          <a:cs typeface="Calibri" pitchFamily="34" charset="0"/>
                        </a:rPr>
                        <a:t>-</a:t>
                      </a:r>
                      <a:endParaRPr lang="en-US" sz="1600" dirty="0">
                        <a:latin typeface="Calibri" pitchFamily="34" charset="0"/>
                        <a:cs typeface="Calibri"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dirty="0" err="1" smtClean="0">
                          <a:latin typeface="Calibri" pitchFamily="34" charset="0"/>
                          <a:cs typeface="Calibri" pitchFamily="34" charset="0"/>
                        </a:rPr>
                        <a:t>ArrayList</a:t>
                      </a:r>
                      <a:endParaRPr lang="en-US" sz="1600" dirty="0">
                        <a:latin typeface="Calibri" pitchFamily="34" charset="0"/>
                        <a:cs typeface="Calibri"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dirty="0" smtClean="0">
                          <a:latin typeface="Calibri" pitchFamily="34" charset="0"/>
                          <a:cs typeface="Calibri" pitchFamily="34" charset="0"/>
                        </a:rPr>
                        <a:t>-</a:t>
                      </a:r>
                      <a:endParaRPr lang="en-US" sz="1600" dirty="0">
                        <a:latin typeface="Calibri" pitchFamily="34" charset="0"/>
                        <a:cs typeface="Calibri"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dirty="0" err="1" smtClean="0">
                          <a:latin typeface="Calibri" pitchFamily="34" charset="0"/>
                          <a:cs typeface="Calibri" pitchFamily="34" charset="0"/>
                        </a:rPr>
                        <a:t>LinkedList</a:t>
                      </a:r>
                      <a:endParaRPr lang="en-US" sz="1600" dirty="0">
                        <a:latin typeface="Calibri" pitchFamily="34" charset="0"/>
                        <a:cs typeface="Calibri"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dirty="0" smtClean="0">
                          <a:latin typeface="Calibri" pitchFamily="34" charset="0"/>
                          <a:cs typeface="Calibri" pitchFamily="34" charset="0"/>
                        </a:rPr>
                        <a:t>-</a:t>
                      </a:r>
                      <a:endParaRPr lang="en-US" sz="1600" dirty="0">
                        <a:latin typeface="Calibri" pitchFamily="34" charset="0"/>
                        <a:cs typeface="Calibri"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r>
              <a:tr h="338351">
                <a:tc>
                  <a:txBody>
                    <a:bodyPr/>
                    <a:lstStyle/>
                    <a:p>
                      <a:r>
                        <a:rPr lang="en-US" sz="1600" dirty="0" smtClean="0">
                          <a:latin typeface="Calibri" pitchFamily="34" charset="0"/>
                          <a:cs typeface="Calibri" pitchFamily="34" charset="0"/>
                        </a:rPr>
                        <a:t>Queue</a:t>
                      </a:r>
                      <a:endParaRPr lang="en-US" sz="1600" dirty="0">
                        <a:latin typeface="Calibri" pitchFamily="34" charset="0"/>
                        <a:cs typeface="Calibri"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dirty="0" smtClean="0">
                          <a:latin typeface="Calibri" pitchFamily="34" charset="0"/>
                          <a:cs typeface="Calibri" pitchFamily="34" charset="0"/>
                        </a:rPr>
                        <a:t>-</a:t>
                      </a:r>
                      <a:endParaRPr lang="en-US" sz="1600" dirty="0">
                        <a:latin typeface="Calibri" pitchFamily="34" charset="0"/>
                        <a:cs typeface="Calibri"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dirty="0" smtClean="0">
                          <a:latin typeface="Calibri" pitchFamily="34" charset="0"/>
                          <a:cs typeface="Calibri" pitchFamily="34" charset="0"/>
                        </a:rPr>
                        <a:t>-</a:t>
                      </a:r>
                      <a:endParaRPr lang="en-US" sz="1600" dirty="0">
                        <a:latin typeface="Calibri" pitchFamily="34" charset="0"/>
                        <a:cs typeface="Calibri"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dirty="0" smtClean="0">
                          <a:latin typeface="Calibri" pitchFamily="34" charset="0"/>
                          <a:cs typeface="Calibri" pitchFamily="34" charset="0"/>
                        </a:rPr>
                        <a:t>-</a:t>
                      </a:r>
                      <a:endParaRPr lang="en-US" sz="1600" dirty="0">
                        <a:latin typeface="Calibri" pitchFamily="34" charset="0"/>
                        <a:cs typeface="Calibri"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dirty="0" smtClean="0">
                          <a:latin typeface="Calibri" pitchFamily="34" charset="0"/>
                          <a:cs typeface="Calibri" pitchFamily="34" charset="0"/>
                        </a:rPr>
                        <a:t>-</a:t>
                      </a:r>
                      <a:endParaRPr lang="en-US" sz="1600" dirty="0">
                        <a:latin typeface="Calibri" pitchFamily="34" charset="0"/>
                        <a:cs typeface="Calibri"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dirty="0" smtClean="0">
                          <a:latin typeface="Calibri" pitchFamily="34" charset="0"/>
                          <a:cs typeface="Calibri" pitchFamily="34" charset="0"/>
                        </a:rPr>
                        <a:t>-</a:t>
                      </a:r>
                      <a:endParaRPr lang="en-US" sz="1600" dirty="0">
                        <a:latin typeface="Calibri" pitchFamily="34" charset="0"/>
                        <a:cs typeface="Calibri"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r>
              <a:tr h="401483">
                <a:tc>
                  <a:txBody>
                    <a:bodyPr/>
                    <a:lstStyle/>
                    <a:p>
                      <a:r>
                        <a:rPr lang="en-US" sz="1600" dirty="0" smtClean="0">
                          <a:latin typeface="Calibri" pitchFamily="34" charset="0"/>
                          <a:cs typeface="Calibri" pitchFamily="34" charset="0"/>
                        </a:rPr>
                        <a:t>Map</a:t>
                      </a:r>
                      <a:endParaRPr lang="en-US" sz="1600" dirty="0">
                        <a:latin typeface="Calibri" pitchFamily="34" charset="0"/>
                        <a:cs typeface="Calibri"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dirty="0" err="1" smtClean="0">
                          <a:latin typeface="Calibri" pitchFamily="34" charset="0"/>
                          <a:cs typeface="Calibri" pitchFamily="34" charset="0"/>
                        </a:rPr>
                        <a:t>HashMap</a:t>
                      </a:r>
                      <a:endParaRPr lang="en-US" sz="1600" dirty="0">
                        <a:latin typeface="Calibri" pitchFamily="34" charset="0"/>
                        <a:cs typeface="Calibri"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dirty="0" smtClean="0">
                          <a:latin typeface="Calibri" pitchFamily="34" charset="0"/>
                          <a:cs typeface="Calibri" pitchFamily="34" charset="0"/>
                        </a:rPr>
                        <a:t>-</a:t>
                      </a:r>
                      <a:endParaRPr lang="en-US" sz="1600" dirty="0">
                        <a:latin typeface="Calibri" pitchFamily="34" charset="0"/>
                        <a:cs typeface="Calibri"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dirty="0" err="1" smtClean="0">
                          <a:latin typeface="Calibri" pitchFamily="34" charset="0"/>
                          <a:cs typeface="Calibri" pitchFamily="34" charset="0"/>
                        </a:rPr>
                        <a:t>TreeMap</a:t>
                      </a:r>
                      <a:endParaRPr lang="en-US" sz="1600" dirty="0">
                        <a:latin typeface="Calibri" pitchFamily="34" charset="0"/>
                        <a:cs typeface="Calibri"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dirty="0" smtClean="0">
                          <a:latin typeface="Calibri" pitchFamily="34" charset="0"/>
                          <a:cs typeface="Calibri" pitchFamily="34" charset="0"/>
                        </a:rPr>
                        <a:t>-</a:t>
                      </a:r>
                      <a:endParaRPr lang="en-US" sz="1600" dirty="0">
                        <a:latin typeface="Calibri" pitchFamily="34" charset="0"/>
                        <a:cs typeface="Calibri"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dirty="0" err="1" smtClean="0">
                          <a:latin typeface="Calibri" pitchFamily="34" charset="0"/>
                          <a:cs typeface="Calibri" pitchFamily="34" charset="0"/>
                        </a:rPr>
                        <a:t>LinkedHashMap</a:t>
                      </a:r>
                      <a:endParaRPr lang="en-US" sz="1600" dirty="0">
                        <a:latin typeface="Calibri" pitchFamily="34" charset="0"/>
                        <a:cs typeface="Calibri"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r>
            </a:tbl>
          </a:graphicData>
        </a:graphic>
      </p:graphicFrame>
      <p:sp>
        <p:nvSpPr>
          <p:cNvPr id="8" name="Content Placeholder 1"/>
          <p:cNvSpPr txBox="1">
            <a:spLocks/>
          </p:cNvSpPr>
          <p:nvPr/>
        </p:nvSpPr>
        <p:spPr bwMode="auto">
          <a:xfrm>
            <a:off x="304800" y="3505200"/>
            <a:ext cx="8610600" cy="6463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The </a:t>
            </a:r>
            <a:r>
              <a:rPr lang="en-US" sz="1800" dirty="0" err="1" smtClean="0">
                <a:cs typeface="Courier New" pitchFamily="49" charset="0"/>
              </a:rPr>
              <a:t>ArrayList</a:t>
            </a:r>
            <a:r>
              <a:rPr lang="en-US" sz="1800" dirty="0" smtClean="0">
                <a:latin typeface="Calibri" pitchFamily="34" charset="0"/>
              </a:rPr>
              <a:t> class is a frequently used collection that has the following characteristics:</a:t>
            </a:r>
            <a:endParaRPr lang="en-IN" sz="1800" dirty="0" smtClean="0">
              <a:latin typeface="Calibri" pitchFamily="34" charset="0"/>
            </a:endParaRPr>
          </a:p>
        </p:txBody>
      </p:sp>
      <p:graphicFrame>
        <p:nvGraphicFramePr>
          <p:cNvPr id="9" name="Diagram 8"/>
          <p:cNvGraphicFramePr/>
          <p:nvPr/>
        </p:nvGraphicFramePr>
        <p:xfrm>
          <a:off x="609600" y="4114800"/>
          <a:ext cx="8229600" cy="2362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a:spLocks noGrp="1"/>
          </p:cNvSpPr>
          <p:nvPr>
            <p:ph idx="1"/>
          </p:nvPr>
        </p:nvSpPr>
        <p:spPr/>
        <p:txBody>
          <a:bodyPr/>
          <a:lstStyle/>
          <a:p>
            <a:pPr>
              <a:defRPr/>
            </a:pPr>
            <a:r>
              <a:rPr lang="en-US" sz="2000" dirty="0" smtClean="0"/>
              <a:t>Consider a situation where in a user wants to store the marks of ten students. </a:t>
            </a:r>
          </a:p>
          <a:p>
            <a:pPr>
              <a:defRPr/>
            </a:pPr>
            <a:r>
              <a:rPr lang="en-US" sz="2000" dirty="0" smtClean="0"/>
              <a:t>For this purpose, the user can create ten different variables of type integer and store the marks in them. </a:t>
            </a:r>
          </a:p>
          <a:p>
            <a:pPr>
              <a:defRPr/>
            </a:pPr>
            <a:r>
              <a:rPr lang="en-US" sz="2000" dirty="0" smtClean="0"/>
              <a:t>What if the user wants to store marks of hundreds or thousands of students? </a:t>
            </a:r>
          </a:p>
          <a:p>
            <a:pPr>
              <a:defRPr/>
            </a:pPr>
            <a:r>
              <a:rPr lang="en-US" sz="2000" dirty="0" smtClean="0"/>
              <a:t>In such a case, one would need to create as many variables. </a:t>
            </a:r>
          </a:p>
          <a:p>
            <a:pPr>
              <a:defRPr/>
            </a:pPr>
            <a:r>
              <a:rPr lang="en-US" sz="2000" dirty="0" smtClean="0"/>
              <a:t>This can be a very difficult, tedious, and time consuming task. </a:t>
            </a:r>
          </a:p>
          <a:p>
            <a:pPr>
              <a:defRPr/>
            </a:pPr>
            <a:r>
              <a:rPr lang="en-US" sz="2000" dirty="0" smtClean="0"/>
              <a:t>Here, it is required to have a feature that will enable storing of all the marks in one location and access it with similar variable names. </a:t>
            </a:r>
          </a:p>
          <a:p>
            <a:pPr>
              <a:defRPr/>
            </a:pPr>
            <a:r>
              <a:rPr lang="en-US" sz="2000" dirty="0" smtClean="0"/>
              <a:t>Array, in Java, is a feature that allows storing multiple values of similar type in the same variable.</a:t>
            </a:r>
            <a:endParaRPr lang="en-US" sz="2000" dirty="0"/>
          </a:p>
        </p:txBody>
      </p:sp>
      <p:sp>
        <p:nvSpPr>
          <p:cNvPr id="3" name="Title 2"/>
          <p:cNvSpPr>
            <a:spLocks noGrp="1"/>
          </p:cNvSpPr>
          <p:nvPr>
            <p:ph type="title"/>
          </p:nvPr>
        </p:nvSpPr>
        <p:spPr/>
        <p:txBody>
          <a:bodyPr/>
          <a:lstStyle/>
          <a:p>
            <a:r>
              <a:rPr lang="en-US" sz="2800" dirty="0" smtClean="0"/>
              <a:t>Introduction</a:t>
            </a:r>
            <a:endParaRPr lang="en-IN" sz="2800"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3</a:t>
            </a:fld>
            <a:endParaRPr lang="en-US" dirty="0"/>
          </a:p>
        </p:txBody>
      </p:sp>
      <p:sp>
        <p:nvSpPr>
          <p:cNvPr id="4" name="Footer Placeholder 3"/>
          <p:cNvSpPr>
            <a:spLocks noGrp="1"/>
          </p:cNvSpPr>
          <p:nvPr>
            <p:ph type="ftr" sz="quarter" idx="3"/>
          </p:nvPr>
        </p:nvSpPr>
        <p:spPr/>
        <p:txBody>
          <a:bodyPr/>
          <a:lstStyle/>
          <a:p>
            <a:pPr>
              <a:defRPr/>
            </a:pPr>
            <a:r>
              <a:rPr lang="en-US" smtClean="0"/>
              <a:t>© Aptech Ltd.                                                                           Arrays and Strings/Session 8</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Initializing an </a:t>
            </a:r>
            <a:r>
              <a:rPr lang="en-US" dirty="0" err="1" smtClean="0"/>
              <a:t>ArrayList</a:t>
            </a:r>
            <a:r>
              <a:rPr lang="en-US" dirty="0" smtClean="0"/>
              <a:t> 3-8</a:t>
            </a:r>
            <a:endParaRPr lang="en-US"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30</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graphicFrame>
        <p:nvGraphicFramePr>
          <p:cNvPr id="6" name="Diagram 5"/>
          <p:cNvGraphicFramePr/>
          <p:nvPr/>
        </p:nvGraphicFramePr>
        <p:xfrm>
          <a:off x="609600" y="990600"/>
          <a:ext cx="8229600" cy="2667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Content Placeholder 1"/>
          <p:cNvSpPr txBox="1">
            <a:spLocks/>
          </p:cNvSpPr>
          <p:nvPr/>
        </p:nvSpPr>
        <p:spPr bwMode="auto">
          <a:xfrm>
            <a:off x="304800" y="3733800"/>
            <a:ext cx="8610600" cy="3693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Following table lists the constructors of </a:t>
            </a:r>
            <a:r>
              <a:rPr lang="en-US" sz="1800" dirty="0" err="1" smtClean="0">
                <a:cs typeface="Courier New" pitchFamily="49" charset="0"/>
              </a:rPr>
              <a:t>ArrayList</a:t>
            </a:r>
            <a:r>
              <a:rPr lang="en-US" sz="1800" dirty="0" smtClean="0">
                <a:latin typeface="Calibri" pitchFamily="34" charset="0"/>
              </a:rPr>
              <a:t> class:</a:t>
            </a:r>
            <a:endParaRPr lang="en-IN" sz="1800" dirty="0" smtClean="0">
              <a:latin typeface="Calibri" pitchFamily="34" charset="0"/>
            </a:endParaRPr>
          </a:p>
        </p:txBody>
      </p:sp>
      <p:pic>
        <p:nvPicPr>
          <p:cNvPr id="1026" name="Picture 2"/>
          <p:cNvPicPr>
            <a:picLocks noChangeAspect="1" noChangeArrowheads="1"/>
          </p:cNvPicPr>
          <p:nvPr/>
        </p:nvPicPr>
        <p:blipFill>
          <a:blip r:embed="rId7" cstate="print"/>
          <a:srcRect/>
          <a:stretch>
            <a:fillRect/>
          </a:stretch>
        </p:blipFill>
        <p:spPr bwMode="auto">
          <a:xfrm>
            <a:off x="990600" y="4191000"/>
            <a:ext cx="7466013" cy="2047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Initializing an </a:t>
            </a:r>
            <a:r>
              <a:rPr lang="en-US" dirty="0" err="1" smtClean="0"/>
              <a:t>ArrayList</a:t>
            </a:r>
            <a:r>
              <a:rPr lang="en-US" dirty="0" smtClean="0"/>
              <a:t> 4-8</a:t>
            </a:r>
            <a:endParaRPr lang="en-US"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31</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sp>
        <p:nvSpPr>
          <p:cNvPr id="6" name="Content Placeholder 1"/>
          <p:cNvSpPr txBox="1">
            <a:spLocks/>
          </p:cNvSpPr>
          <p:nvPr/>
        </p:nvSpPr>
        <p:spPr bwMode="auto">
          <a:xfrm>
            <a:off x="304800" y="822269"/>
            <a:ext cx="8610600" cy="7017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err="1" smtClean="0">
                <a:cs typeface="Courier New" pitchFamily="49" charset="0"/>
              </a:rPr>
              <a:t>ArrayList</a:t>
            </a:r>
            <a:r>
              <a:rPr lang="en-US" sz="1800" dirty="0" smtClean="0">
                <a:latin typeface="Calibri" pitchFamily="34" charset="0"/>
              </a:rPr>
              <a:t> consists of several methods for adding elements.</a:t>
            </a:r>
          </a:p>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These methods can be broadly divided into following two categories:</a:t>
            </a:r>
            <a:endParaRPr lang="en-IN" sz="1800" dirty="0" smtClean="0">
              <a:latin typeface="Calibri" pitchFamily="34" charset="0"/>
            </a:endParaRPr>
          </a:p>
        </p:txBody>
      </p:sp>
      <p:grpSp>
        <p:nvGrpSpPr>
          <p:cNvPr id="8" name="Group 7"/>
          <p:cNvGrpSpPr/>
          <p:nvPr/>
        </p:nvGrpSpPr>
        <p:grpSpPr>
          <a:xfrm>
            <a:off x="762000" y="1600200"/>
            <a:ext cx="7239000" cy="457200"/>
            <a:chOff x="0" y="267999"/>
            <a:chExt cx="6096000" cy="936000"/>
          </a:xfrm>
          <a:solidFill>
            <a:schemeClr val="accent6">
              <a:lumMod val="50000"/>
            </a:schemeClr>
          </a:solidFill>
          <a:scene3d>
            <a:camera prst="orthographicFront"/>
            <a:lightRig rig="threePt" dir="t">
              <a:rot lat="0" lon="0" rev="7500000"/>
            </a:lightRig>
          </a:scene3d>
        </p:grpSpPr>
        <p:sp>
          <p:nvSpPr>
            <p:cNvPr id="9" name="Rounded Rectangle 8"/>
            <p:cNvSpPr/>
            <p:nvPr/>
          </p:nvSpPr>
          <p:spPr>
            <a:xfrm>
              <a:off x="0" y="267999"/>
              <a:ext cx="6096000" cy="936000"/>
            </a:xfrm>
            <a:prstGeom prst="roundRect">
              <a:avLst/>
            </a:prstGeom>
            <a:grp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defTabSz="1778000">
                <a:lnSpc>
                  <a:spcPct val="90000"/>
                </a:lnSpc>
                <a:spcBef>
                  <a:spcPct val="0"/>
                </a:spcBef>
                <a:spcAft>
                  <a:spcPct val="35000"/>
                </a:spcAft>
              </a:pPr>
              <a:r>
                <a:rPr lang="en-US" sz="1800" dirty="0" smtClean="0">
                  <a:solidFill>
                    <a:schemeClr val="bg1"/>
                  </a:solidFill>
                  <a:latin typeface="Calibri" pitchFamily="34" charset="0"/>
                  <a:cs typeface="Calibri" pitchFamily="34" charset="0"/>
                </a:rPr>
                <a:t>Methods that append one or more elements to the end of the list. </a:t>
              </a:r>
              <a:endParaRPr lang="en-IN" sz="1800" kern="1200" dirty="0">
                <a:solidFill>
                  <a:schemeClr val="bg1"/>
                </a:solidFill>
                <a:latin typeface="Calibri" pitchFamily="34" charset="0"/>
                <a:cs typeface="Calibri" pitchFamily="34" charset="0"/>
              </a:endParaRPr>
            </a:p>
          </p:txBody>
        </p:sp>
      </p:grpSp>
      <p:grpSp>
        <p:nvGrpSpPr>
          <p:cNvPr id="11" name="Group 10"/>
          <p:cNvGrpSpPr/>
          <p:nvPr/>
        </p:nvGrpSpPr>
        <p:grpSpPr>
          <a:xfrm>
            <a:off x="762000" y="2133600"/>
            <a:ext cx="7239000" cy="457200"/>
            <a:chOff x="0" y="267999"/>
            <a:chExt cx="6096000" cy="936000"/>
          </a:xfrm>
          <a:solidFill>
            <a:schemeClr val="accent3">
              <a:lumMod val="50000"/>
            </a:schemeClr>
          </a:solidFill>
          <a:scene3d>
            <a:camera prst="orthographicFront"/>
            <a:lightRig rig="threePt" dir="t">
              <a:rot lat="0" lon="0" rev="7500000"/>
            </a:lightRig>
          </a:scene3d>
        </p:grpSpPr>
        <p:sp>
          <p:nvSpPr>
            <p:cNvPr id="12" name="Rounded Rectangle 11"/>
            <p:cNvSpPr/>
            <p:nvPr/>
          </p:nvSpPr>
          <p:spPr>
            <a:xfrm>
              <a:off x="0" y="267999"/>
              <a:ext cx="6096000" cy="936000"/>
            </a:xfrm>
            <a:prstGeom prst="roundRect">
              <a:avLst/>
            </a:prstGeom>
            <a:grp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3" name="Rounded Rectangle 4"/>
            <p:cNvSpPr/>
            <p:nvPr/>
          </p:nvSpPr>
          <p:spPr>
            <a:xfrm>
              <a:off x="45692" y="313691"/>
              <a:ext cx="6004616" cy="84461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defTabSz="1778000">
                <a:lnSpc>
                  <a:spcPct val="90000"/>
                </a:lnSpc>
                <a:spcBef>
                  <a:spcPct val="0"/>
                </a:spcBef>
                <a:spcAft>
                  <a:spcPct val="35000"/>
                </a:spcAft>
              </a:pPr>
              <a:r>
                <a:rPr lang="en-US" sz="1800" dirty="0" smtClean="0">
                  <a:solidFill>
                    <a:schemeClr val="bg1"/>
                  </a:solidFill>
                  <a:latin typeface="Calibri" pitchFamily="34" charset="0"/>
                  <a:cs typeface="Calibri" pitchFamily="34" charset="0"/>
                </a:rPr>
                <a:t>Methods that insert one or more elements at a position within the list.</a:t>
              </a:r>
              <a:endParaRPr lang="en-IN" sz="1800" kern="1200" dirty="0">
                <a:solidFill>
                  <a:schemeClr val="bg1"/>
                </a:solidFill>
                <a:latin typeface="Calibri" pitchFamily="34" charset="0"/>
                <a:cs typeface="Calibri" pitchFamily="34" charset="0"/>
              </a:endParaRPr>
            </a:p>
          </p:txBody>
        </p:sp>
      </p:grpSp>
      <p:sp>
        <p:nvSpPr>
          <p:cNvPr id="14" name="Content Placeholder 1"/>
          <p:cNvSpPr txBox="1">
            <a:spLocks/>
          </p:cNvSpPr>
          <p:nvPr/>
        </p:nvSpPr>
        <p:spPr bwMode="auto">
          <a:xfrm>
            <a:off x="304800" y="2678668"/>
            <a:ext cx="8610600" cy="3693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Following table lists the methods of </a:t>
            </a:r>
            <a:r>
              <a:rPr lang="en-US" sz="1800" dirty="0" err="1" smtClean="0">
                <a:cs typeface="Courier New" pitchFamily="49" charset="0"/>
              </a:rPr>
              <a:t>ArrayList</a:t>
            </a:r>
            <a:r>
              <a:rPr lang="en-US" sz="1800" dirty="0" smtClean="0">
                <a:latin typeface="Calibri" pitchFamily="34" charset="0"/>
              </a:rPr>
              <a:t> class:</a:t>
            </a:r>
            <a:endParaRPr lang="en-IN" sz="1800" dirty="0" smtClean="0">
              <a:latin typeface="Calibri" pitchFamily="34" charset="0"/>
            </a:endParaRPr>
          </a:p>
        </p:txBody>
      </p:sp>
      <p:pic>
        <p:nvPicPr>
          <p:cNvPr id="2050" name="Picture 2"/>
          <p:cNvPicPr>
            <a:picLocks noChangeAspect="1" noChangeArrowheads="1"/>
          </p:cNvPicPr>
          <p:nvPr/>
        </p:nvPicPr>
        <p:blipFill>
          <a:blip r:embed="rId2" cstate="print"/>
          <a:srcRect/>
          <a:stretch>
            <a:fillRect/>
          </a:stretch>
        </p:blipFill>
        <p:spPr bwMode="auto">
          <a:xfrm>
            <a:off x="804863" y="3124200"/>
            <a:ext cx="7532687" cy="3371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Initializing an </a:t>
            </a:r>
            <a:r>
              <a:rPr lang="en-US" dirty="0" err="1" smtClean="0"/>
              <a:t>ArrayList</a:t>
            </a:r>
            <a:r>
              <a:rPr lang="en-US" dirty="0" smtClean="0"/>
              <a:t> 5-8</a:t>
            </a:r>
            <a:endParaRPr lang="en-US"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32</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pic>
        <p:nvPicPr>
          <p:cNvPr id="3075" name="Picture 3"/>
          <p:cNvPicPr>
            <a:picLocks noChangeAspect="1" noChangeArrowheads="1"/>
          </p:cNvPicPr>
          <p:nvPr/>
        </p:nvPicPr>
        <p:blipFill>
          <a:blip r:embed="rId2" cstate="print"/>
          <a:srcRect/>
          <a:stretch>
            <a:fillRect/>
          </a:stretch>
        </p:blipFill>
        <p:spPr bwMode="auto">
          <a:xfrm>
            <a:off x="685800" y="1066800"/>
            <a:ext cx="7542213" cy="5391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Initializing an </a:t>
            </a:r>
            <a:r>
              <a:rPr lang="en-US" dirty="0" err="1" smtClean="0"/>
              <a:t>ArrayList</a:t>
            </a:r>
            <a:r>
              <a:rPr lang="en-US" dirty="0" smtClean="0"/>
              <a:t> 6-8</a:t>
            </a:r>
            <a:endParaRPr lang="en-US"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33</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838200" y="914400"/>
            <a:ext cx="7542213" cy="2381250"/>
          </a:xfrm>
          <a:prstGeom prst="rect">
            <a:avLst/>
          </a:prstGeom>
          <a:noFill/>
          <a:ln w="9525">
            <a:noFill/>
            <a:miter lim="800000"/>
            <a:headEnd/>
            <a:tailEnd/>
          </a:ln>
        </p:spPr>
      </p:pic>
      <p:sp>
        <p:nvSpPr>
          <p:cNvPr id="7" name="Content Placeholder 1"/>
          <p:cNvSpPr txBox="1">
            <a:spLocks/>
          </p:cNvSpPr>
          <p:nvPr/>
        </p:nvSpPr>
        <p:spPr bwMode="auto">
          <a:xfrm>
            <a:off x="304800" y="3364468"/>
            <a:ext cx="8610600" cy="3693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To traverse an </a:t>
            </a:r>
            <a:r>
              <a:rPr lang="en-US" sz="1800" dirty="0" err="1" smtClean="0">
                <a:cs typeface="Courier New" pitchFamily="49" charset="0"/>
              </a:rPr>
              <a:t>ArrayList</a:t>
            </a:r>
            <a:r>
              <a:rPr lang="en-US" sz="1800" dirty="0" smtClean="0">
                <a:latin typeface="Calibri" pitchFamily="34" charset="0"/>
              </a:rPr>
              <a:t>, one can use one of the following approaches:</a:t>
            </a:r>
            <a:endParaRPr lang="en-IN" sz="1800" dirty="0" smtClean="0">
              <a:latin typeface="Calibri" pitchFamily="34" charset="0"/>
            </a:endParaRPr>
          </a:p>
        </p:txBody>
      </p:sp>
      <p:sp>
        <p:nvSpPr>
          <p:cNvPr id="8" name="Right Arrow 7"/>
          <p:cNvSpPr/>
          <p:nvPr/>
        </p:nvSpPr>
        <p:spPr>
          <a:xfrm>
            <a:off x="1066800" y="3886200"/>
            <a:ext cx="609600" cy="381000"/>
          </a:xfrm>
          <a:prstGeom prst="rightArrow">
            <a:avLst/>
          </a:prstGeom>
          <a:solidFill>
            <a:srgbClr val="8531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1066800" y="4572000"/>
            <a:ext cx="609600" cy="381000"/>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1066800" y="5257800"/>
            <a:ext cx="609600" cy="381000"/>
          </a:xfrm>
          <a:prstGeom prst="rightArrow">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1066800" y="5943600"/>
            <a:ext cx="609600" cy="381000"/>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1"/>
          <p:cNvSpPr txBox="1">
            <a:spLocks/>
          </p:cNvSpPr>
          <p:nvPr/>
        </p:nvSpPr>
        <p:spPr bwMode="auto">
          <a:xfrm>
            <a:off x="1752600" y="3810000"/>
            <a:ext cx="6781800" cy="4616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342900" lvl="0" indent="-342900" eaLnBrk="0" hangingPunct="0">
              <a:lnSpc>
                <a:spcPct val="100000"/>
              </a:lnSpc>
              <a:spcBef>
                <a:spcPct val="20000"/>
              </a:spcBef>
              <a:buClr>
                <a:srgbClr val="973735"/>
              </a:buClr>
              <a:buSzPct val="50000"/>
              <a:defRPr/>
            </a:pPr>
            <a:r>
              <a:rPr lang="en-US" sz="2400" b="1" dirty="0" smtClean="0">
                <a:solidFill>
                  <a:schemeClr val="accent2">
                    <a:lumMod val="50000"/>
                  </a:schemeClr>
                </a:solidFill>
                <a:latin typeface="Calibri" pitchFamily="34" charset="0"/>
              </a:rPr>
              <a:t>A </a:t>
            </a:r>
            <a:r>
              <a:rPr lang="en-US" sz="2400" b="1" dirty="0" smtClean="0">
                <a:solidFill>
                  <a:schemeClr val="accent2">
                    <a:lumMod val="50000"/>
                  </a:schemeClr>
                </a:solidFill>
                <a:cs typeface="Courier New" pitchFamily="49" charset="0"/>
              </a:rPr>
              <a:t>for</a:t>
            </a:r>
            <a:r>
              <a:rPr lang="en-US" sz="2400" b="1" dirty="0" smtClean="0">
                <a:solidFill>
                  <a:schemeClr val="accent2">
                    <a:lumMod val="50000"/>
                  </a:schemeClr>
                </a:solidFill>
                <a:latin typeface="Calibri" pitchFamily="34" charset="0"/>
              </a:rPr>
              <a:t> loop</a:t>
            </a:r>
            <a:endParaRPr lang="en-IN" sz="2400" b="1" dirty="0" smtClean="0">
              <a:solidFill>
                <a:schemeClr val="accent2">
                  <a:lumMod val="50000"/>
                </a:schemeClr>
              </a:solidFill>
              <a:latin typeface="Calibri" pitchFamily="34" charset="0"/>
            </a:endParaRPr>
          </a:p>
        </p:txBody>
      </p:sp>
      <p:sp>
        <p:nvSpPr>
          <p:cNvPr id="13" name="Content Placeholder 1"/>
          <p:cNvSpPr txBox="1">
            <a:spLocks/>
          </p:cNvSpPr>
          <p:nvPr/>
        </p:nvSpPr>
        <p:spPr bwMode="auto">
          <a:xfrm>
            <a:off x="1752600" y="4495800"/>
            <a:ext cx="7162800" cy="4616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342900" lvl="0" indent="-342900" eaLnBrk="0" hangingPunct="0">
              <a:lnSpc>
                <a:spcPct val="100000"/>
              </a:lnSpc>
              <a:spcBef>
                <a:spcPct val="20000"/>
              </a:spcBef>
              <a:buClr>
                <a:srgbClr val="973735"/>
              </a:buClr>
              <a:buSzPct val="50000"/>
              <a:defRPr/>
            </a:pPr>
            <a:r>
              <a:rPr lang="en-US" sz="2400" b="1" dirty="0" smtClean="0">
                <a:solidFill>
                  <a:srgbClr val="0070C0"/>
                </a:solidFill>
                <a:latin typeface="Calibri" pitchFamily="34" charset="0"/>
              </a:rPr>
              <a:t>An enhanced </a:t>
            </a:r>
            <a:r>
              <a:rPr lang="en-US" sz="2400" b="1" dirty="0" smtClean="0">
                <a:solidFill>
                  <a:srgbClr val="0070C0"/>
                </a:solidFill>
                <a:cs typeface="Courier New" pitchFamily="49" charset="0"/>
              </a:rPr>
              <a:t>for</a:t>
            </a:r>
            <a:r>
              <a:rPr lang="en-US" sz="2400" b="1" dirty="0" smtClean="0">
                <a:solidFill>
                  <a:srgbClr val="0070C0"/>
                </a:solidFill>
                <a:latin typeface="Calibri" pitchFamily="34" charset="0"/>
              </a:rPr>
              <a:t> loop</a:t>
            </a:r>
            <a:endParaRPr lang="en-IN" sz="2400" b="1" dirty="0" smtClean="0">
              <a:solidFill>
                <a:srgbClr val="0070C0"/>
              </a:solidFill>
              <a:latin typeface="Calibri" pitchFamily="34" charset="0"/>
            </a:endParaRPr>
          </a:p>
        </p:txBody>
      </p:sp>
      <p:sp>
        <p:nvSpPr>
          <p:cNvPr id="14" name="Content Placeholder 1"/>
          <p:cNvSpPr txBox="1">
            <a:spLocks/>
          </p:cNvSpPr>
          <p:nvPr/>
        </p:nvSpPr>
        <p:spPr bwMode="auto">
          <a:xfrm>
            <a:off x="1752600" y="5181600"/>
            <a:ext cx="6934200" cy="4616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342900" lvl="0" indent="-342900" eaLnBrk="0" hangingPunct="0">
              <a:lnSpc>
                <a:spcPct val="100000"/>
              </a:lnSpc>
              <a:spcBef>
                <a:spcPct val="20000"/>
              </a:spcBef>
              <a:buClr>
                <a:srgbClr val="973735"/>
              </a:buClr>
              <a:buSzPct val="50000"/>
              <a:defRPr/>
            </a:pPr>
            <a:r>
              <a:rPr lang="en-US" sz="2400" b="1" dirty="0" err="1" smtClean="0">
                <a:solidFill>
                  <a:schemeClr val="accent3">
                    <a:lumMod val="50000"/>
                  </a:schemeClr>
                </a:solidFill>
                <a:cs typeface="Courier New" pitchFamily="49" charset="0"/>
              </a:rPr>
              <a:t>Iterator</a:t>
            </a:r>
            <a:endParaRPr lang="en-IN" sz="2400" b="1" dirty="0" smtClean="0">
              <a:solidFill>
                <a:schemeClr val="accent3">
                  <a:lumMod val="50000"/>
                </a:schemeClr>
              </a:solidFill>
              <a:cs typeface="Courier New" pitchFamily="49" charset="0"/>
            </a:endParaRPr>
          </a:p>
        </p:txBody>
      </p:sp>
      <p:sp>
        <p:nvSpPr>
          <p:cNvPr id="15" name="Content Placeholder 1"/>
          <p:cNvSpPr txBox="1">
            <a:spLocks/>
          </p:cNvSpPr>
          <p:nvPr/>
        </p:nvSpPr>
        <p:spPr bwMode="auto">
          <a:xfrm>
            <a:off x="1752600" y="5867400"/>
            <a:ext cx="6858000" cy="4616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342900" lvl="0" indent="-342900" eaLnBrk="0" hangingPunct="0">
              <a:lnSpc>
                <a:spcPct val="100000"/>
              </a:lnSpc>
              <a:spcBef>
                <a:spcPct val="20000"/>
              </a:spcBef>
              <a:buClr>
                <a:srgbClr val="973735"/>
              </a:buClr>
              <a:buSzPct val="50000"/>
              <a:defRPr/>
            </a:pPr>
            <a:r>
              <a:rPr lang="en-US" sz="2400" b="1" dirty="0" err="1" smtClean="0">
                <a:solidFill>
                  <a:schemeClr val="accent4">
                    <a:lumMod val="50000"/>
                  </a:schemeClr>
                </a:solidFill>
                <a:cs typeface="Courier New" pitchFamily="49" charset="0"/>
              </a:rPr>
              <a:t>ListIterator</a:t>
            </a:r>
            <a:endParaRPr lang="en-IN" sz="2400" b="1" dirty="0" smtClean="0">
              <a:solidFill>
                <a:schemeClr val="accent4">
                  <a:lumMod val="50000"/>
                </a:schemeClr>
              </a:solidFill>
              <a:cs typeface="Courier New" pitchFamily="49"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Initializing an </a:t>
            </a:r>
            <a:r>
              <a:rPr lang="en-US" dirty="0" err="1" smtClean="0"/>
              <a:t>ArrayList</a:t>
            </a:r>
            <a:r>
              <a:rPr lang="en-US" dirty="0" smtClean="0"/>
              <a:t> 7-8</a:t>
            </a:r>
            <a:endParaRPr lang="en-US"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34</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grpSp>
        <p:nvGrpSpPr>
          <p:cNvPr id="7" name="Group 6"/>
          <p:cNvGrpSpPr/>
          <p:nvPr/>
        </p:nvGrpSpPr>
        <p:grpSpPr>
          <a:xfrm>
            <a:off x="533400" y="914400"/>
            <a:ext cx="8229600" cy="609600"/>
            <a:chOff x="0" y="267999"/>
            <a:chExt cx="6096000" cy="936000"/>
          </a:xfrm>
          <a:solidFill>
            <a:schemeClr val="accent6">
              <a:lumMod val="50000"/>
            </a:schemeClr>
          </a:solidFill>
          <a:scene3d>
            <a:camera prst="orthographicFront"/>
            <a:lightRig rig="threePt" dir="t">
              <a:rot lat="0" lon="0" rev="7500000"/>
            </a:lightRig>
          </a:scene3d>
        </p:grpSpPr>
        <p:sp>
          <p:nvSpPr>
            <p:cNvPr id="8" name="Rounded Rectangle 7"/>
            <p:cNvSpPr/>
            <p:nvPr/>
          </p:nvSpPr>
          <p:spPr>
            <a:xfrm>
              <a:off x="0" y="267999"/>
              <a:ext cx="6096000" cy="936000"/>
            </a:xfrm>
            <a:prstGeom prst="roundRect">
              <a:avLst/>
            </a:prstGeom>
            <a:grp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9" name="Rounded Rectangle 4"/>
            <p:cNvSpPr/>
            <p:nvPr/>
          </p:nvSpPr>
          <p:spPr>
            <a:xfrm>
              <a:off x="45692" y="313691"/>
              <a:ext cx="6004616" cy="84461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defTabSz="1778000">
                <a:lnSpc>
                  <a:spcPct val="90000"/>
                </a:lnSpc>
                <a:spcBef>
                  <a:spcPct val="0"/>
                </a:spcBef>
                <a:spcAft>
                  <a:spcPct val="35000"/>
                </a:spcAft>
              </a:pPr>
              <a:r>
                <a:rPr lang="en-US" sz="1800" dirty="0" err="1" smtClean="0">
                  <a:solidFill>
                    <a:schemeClr val="bg1"/>
                  </a:solidFill>
                  <a:latin typeface="Courier New" pitchFamily="49" charset="0"/>
                  <a:cs typeface="Courier New" pitchFamily="49" charset="0"/>
                </a:rPr>
                <a:t>Iterator</a:t>
              </a:r>
              <a:r>
                <a:rPr lang="en-US" sz="1800" dirty="0" smtClean="0">
                  <a:solidFill>
                    <a:schemeClr val="bg1"/>
                  </a:solidFill>
                  <a:latin typeface="Calibri" pitchFamily="34" charset="0"/>
                  <a:cs typeface="Calibri" pitchFamily="34" charset="0"/>
                </a:rPr>
                <a:t> interface provides methods for traversing a set of data.</a:t>
              </a:r>
              <a:endParaRPr lang="en-IN" sz="1800" kern="1200" dirty="0">
                <a:solidFill>
                  <a:schemeClr val="bg1"/>
                </a:solidFill>
                <a:latin typeface="Calibri" pitchFamily="34" charset="0"/>
                <a:cs typeface="Calibri" pitchFamily="34" charset="0"/>
              </a:endParaRPr>
            </a:p>
          </p:txBody>
        </p:sp>
      </p:grpSp>
      <p:grpSp>
        <p:nvGrpSpPr>
          <p:cNvPr id="10" name="Group 9"/>
          <p:cNvGrpSpPr/>
          <p:nvPr/>
        </p:nvGrpSpPr>
        <p:grpSpPr>
          <a:xfrm>
            <a:off x="533400" y="1676400"/>
            <a:ext cx="8229600" cy="609600"/>
            <a:chOff x="0" y="267999"/>
            <a:chExt cx="6096000" cy="936000"/>
          </a:xfrm>
          <a:solidFill>
            <a:schemeClr val="accent3">
              <a:lumMod val="50000"/>
            </a:schemeClr>
          </a:solidFill>
          <a:scene3d>
            <a:camera prst="orthographicFront"/>
            <a:lightRig rig="threePt" dir="t">
              <a:rot lat="0" lon="0" rev="7500000"/>
            </a:lightRig>
          </a:scene3d>
        </p:grpSpPr>
        <p:sp>
          <p:nvSpPr>
            <p:cNvPr id="11" name="Rounded Rectangle 10"/>
            <p:cNvSpPr/>
            <p:nvPr/>
          </p:nvSpPr>
          <p:spPr>
            <a:xfrm>
              <a:off x="0" y="267999"/>
              <a:ext cx="6096000" cy="936000"/>
            </a:xfrm>
            <a:prstGeom prst="roundRect">
              <a:avLst/>
            </a:prstGeom>
            <a:grp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2" name="Rounded Rectangle 4"/>
            <p:cNvSpPr/>
            <p:nvPr/>
          </p:nvSpPr>
          <p:spPr>
            <a:xfrm>
              <a:off x="45692" y="313691"/>
              <a:ext cx="6004616" cy="84461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defTabSz="1778000">
                <a:lnSpc>
                  <a:spcPct val="90000"/>
                </a:lnSpc>
                <a:spcBef>
                  <a:spcPct val="0"/>
                </a:spcBef>
                <a:spcAft>
                  <a:spcPct val="35000"/>
                </a:spcAft>
              </a:pPr>
              <a:r>
                <a:rPr lang="en-US" sz="1800" dirty="0" smtClean="0">
                  <a:solidFill>
                    <a:schemeClr val="bg1"/>
                  </a:solidFill>
                  <a:latin typeface="Calibri" pitchFamily="34" charset="0"/>
                  <a:cs typeface="Calibri" pitchFamily="34" charset="0"/>
                </a:rPr>
                <a:t>It can be used with arrays as well as various classes of the Collection framework.</a:t>
              </a:r>
              <a:endParaRPr lang="en-IN" sz="1800" kern="1200" dirty="0">
                <a:solidFill>
                  <a:schemeClr val="bg1"/>
                </a:solidFill>
                <a:latin typeface="Calibri" pitchFamily="34" charset="0"/>
                <a:cs typeface="Calibri" pitchFamily="34" charset="0"/>
              </a:endParaRPr>
            </a:p>
          </p:txBody>
        </p:sp>
      </p:grpSp>
      <p:sp>
        <p:nvSpPr>
          <p:cNvPr id="16" name="Content Placeholder 1"/>
          <p:cNvSpPr txBox="1">
            <a:spLocks/>
          </p:cNvSpPr>
          <p:nvPr/>
        </p:nvSpPr>
        <p:spPr bwMode="auto">
          <a:xfrm>
            <a:off x="304800" y="2362200"/>
            <a:ext cx="8610600" cy="3693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The </a:t>
            </a:r>
            <a:r>
              <a:rPr lang="en-US" sz="1800" dirty="0" err="1" smtClean="0">
                <a:cs typeface="Courier New" pitchFamily="49" charset="0"/>
              </a:rPr>
              <a:t>Iterator</a:t>
            </a:r>
            <a:r>
              <a:rPr lang="en-US" sz="1800" dirty="0" smtClean="0">
                <a:latin typeface="Calibri" pitchFamily="34" charset="0"/>
              </a:rPr>
              <a:t> interface provides the following methods for traversing a collection:</a:t>
            </a:r>
            <a:endParaRPr lang="en-IN" sz="1800" dirty="0" smtClean="0">
              <a:latin typeface="Calibri" pitchFamily="34" charset="0"/>
            </a:endParaRPr>
          </a:p>
        </p:txBody>
      </p:sp>
      <p:graphicFrame>
        <p:nvGraphicFramePr>
          <p:cNvPr id="18" name="Diagram 17"/>
          <p:cNvGraphicFramePr/>
          <p:nvPr/>
        </p:nvGraphicFramePr>
        <p:xfrm>
          <a:off x="838200" y="2819400"/>
          <a:ext cx="7391400" cy="2286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 name="Content Placeholder 1"/>
          <p:cNvSpPr txBox="1">
            <a:spLocks/>
          </p:cNvSpPr>
          <p:nvPr/>
        </p:nvSpPr>
        <p:spPr bwMode="auto">
          <a:xfrm>
            <a:off x="304800" y="5193268"/>
            <a:ext cx="8610600" cy="978729"/>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There are no specific methods in the </a:t>
            </a:r>
            <a:r>
              <a:rPr lang="en-US" sz="1800" dirty="0" err="1" smtClean="0">
                <a:cs typeface="Courier New" pitchFamily="49" charset="0"/>
              </a:rPr>
              <a:t>ArrayList</a:t>
            </a:r>
            <a:r>
              <a:rPr lang="en-US" sz="1800" dirty="0" smtClean="0">
                <a:latin typeface="Calibri" pitchFamily="34" charset="0"/>
              </a:rPr>
              <a:t> class for sorting. </a:t>
            </a:r>
          </a:p>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However, one can use the </a:t>
            </a:r>
            <a:r>
              <a:rPr lang="en-US" sz="1800" dirty="0" smtClean="0">
                <a:cs typeface="Courier New" pitchFamily="49" charset="0"/>
              </a:rPr>
              <a:t>sort() </a:t>
            </a:r>
            <a:r>
              <a:rPr lang="en-US" sz="1800" dirty="0" smtClean="0">
                <a:latin typeface="Calibri" pitchFamily="34" charset="0"/>
              </a:rPr>
              <a:t>method of the </a:t>
            </a:r>
            <a:r>
              <a:rPr lang="en-US" sz="1800" dirty="0" smtClean="0">
                <a:cs typeface="Courier New" pitchFamily="49" charset="0"/>
              </a:rPr>
              <a:t>Collections</a:t>
            </a:r>
            <a:r>
              <a:rPr lang="en-US" sz="1800" dirty="0" smtClean="0">
                <a:latin typeface="Calibri" pitchFamily="34" charset="0"/>
              </a:rPr>
              <a:t> class to sort an </a:t>
            </a:r>
            <a:r>
              <a:rPr lang="en-US" sz="1800" dirty="0" err="1" smtClean="0">
                <a:cs typeface="Courier New" pitchFamily="49" charset="0"/>
              </a:rPr>
              <a:t>ArrayList</a:t>
            </a:r>
            <a:r>
              <a:rPr lang="en-US" sz="1800" dirty="0" smtClean="0">
                <a:latin typeface="Calibri" pitchFamily="34" charset="0"/>
              </a:rPr>
              <a:t>. </a:t>
            </a:r>
            <a:endParaRPr lang="en-IN" sz="1800" dirty="0" smtClean="0">
              <a:latin typeface="Calibri" pitchFamily="34"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Initializing an </a:t>
            </a:r>
            <a:r>
              <a:rPr lang="en-US" dirty="0" err="1" smtClean="0"/>
              <a:t>ArrayList</a:t>
            </a:r>
            <a:r>
              <a:rPr lang="en-US" dirty="0" smtClean="0"/>
              <a:t> 8-8</a:t>
            </a:r>
            <a:endParaRPr lang="en-US"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35</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sp>
        <p:nvSpPr>
          <p:cNvPr id="6" name="Content Placeholder 1"/>
          <p:cNvSpPr txBox="1">
            <a:spLocks/>
          </p:cNvSpPr>
          <p:nvPr/>
        </p:nvSpPr>
        <p:spPr bwMode="auto">
          <a:xfrm>
            <a:off x="304800" y="838200"/>
            <a:ext cx="8610600" cy="42432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The syntax for using the </a:t>
            </a:r>
            <a:r>
              <a:rPr lang="en-US" sz="1800" dirty="0" smtClean="0">
                <a:cs typeface="Courier New" pitchFamily="49" charset="0"/>
              </a:rPr>
              <a:t>sort()</a:t>
            </a:r>
            <a:r>
              <a:rPr lang="en-US" sz="1800" dirty="0" smtClean="0">
                <a:latin typeface="Calibri" pitchFamily="34" charset="0"/>
              </a:rPr>
              <a:t> method is as follows:</a:t>
            </a:r>
            <a:endParaRPr kumimoji="0" lang="en-US" sz="1800" b="0" i="0" u="none" strike="noStrike" kern="1200" cap="none" spc="0" normalizeH="0" baseline="0" noProof="0" dirty="0">
              <a:ln>
                <a:noFill/>
              </a:ln>
              <a:solidFill>
                <a:schemeClr val="tx1"/>
              </a:solidFill>
              <a:effectLst/>
              <a:uLnTx/>
              <a:uFillTx/>
              <a:latin typeface="Calibri" pitchFamily="34" charset="0"/>
              <a:ea typeface="+mn-ea"/>
              <a:cs typeface="+mn-cs"/>
            </a:endParaRPr>
          </a:p>
        </p:txBody>
      </p:sp>
      <p:grpSp>
        <p:nvGrpSpPr>
          <p:cNvPr id="7" name="Group 6"/>
          <p:cNvGrpSpPr/>
          <p:nvPr/>
        </p:nvGrpSpPr>
        <p:grpSpPr>
          <a:xfrm>
            <a:off x="609600" y="1340898"/>
            <a:ext cx="1295400" cy="381000"/>
            <a:chOff x="0" y="267999"/>
            <a:chExt cx="6096000" cy="936000"/>
          </a:xfrm>
          <a:solidFill>
            <a:schemeClr val="accent2"/>
          </a:solidFill>
          <a:scene3d>
            <a:camera prst="orthographicFront"/>
            <a:lightRig rig="threePt" dir="t">
              <a:rot lat="0" lon="0" rev="7500000"/>
            </a:lightRig>
          </a:scene3d>
        </p:grpSpPr>
        <p:sp>
          <p:nvSpPr>
            <p:cNvPr id="8" name="Rounded Rectangle 7"/>
            <p:cNvSpPr/>
            <p:nvPr/>
          </p:nvSpPr>
          <p:spPr>
            <a:xfrm>
              <a:off x="0" y="267999"/>
              <a:ext cx="6096000" cy="936000"/>
            </a:xfrm>
            <a:prstGeom prst="roundRect">
              <a:avLst/>
            </a:prstGeom>
            <a:grp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9" name="Rounded Rectangle 4"/>
            <p:cNvSpPr/>
            <p:nvPr/>
          </p:nvSpPr>
          <p:spPr>
            <a:xfrm>
              <a:off x="45692" y="313691"/>
              <a:ext cx="6004616" cy="84461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IN" sz="2400" b="1" dirty="0" smtClean="0">
                  <a:solidFill>
                    <a:schemeClr val="bg1"/>
                  </a:solidFill>
                  <a:latin typeface="Calibri" pitchFamily="34" charset="0"/>
                  <a:cs typeface="Calibri" pitchFamily="34" charset="0"/>
                </a:rPr>
                <a:t>Syntax</a:t>
              </a:r>
              <a:endParaRPr lang="en-IN" sz="2400" b="1" kern="1200" dirty="0">
                <a:solidFill>
                  <a:schemeClr val="bg1"/>
                </a:solidFill>
                <a:latin typeface="Calibri" pitchFamily="34" charset="0"/>
                <a:cs typeface="Calibri" pitchFamily="34" charset="0"/>
              </a:endParaRPr>
            </a:p>
          </p:txBody>
        </p:sp>
      </p:grpSp>
      <p:sp>
        <p:nvSpPr>
          <p:cNvPr id="10" name="TextBox 9"/>
          <p:cNvSpPr txBox="1"/>
          <p:nvPr/>
        </p:nvSpPr>
        <p:spPr>
          <a:xfrm>
            <a:off x="685800" y="1874298"/>
            <a:ext cx="8077200" cy="259302"/>
          </a:xfrm>
          <a:prstGeom prst="rect">
            <a:avLst/>
          </a:prstGeom>
          <a:solidFill>
            <a:schemeClr val="accent6">
              <a:lumMod val="60000"/>
              <a:lumOff val="40000"/>
            </a:schemeClr>
          </a:solidFill>
          <a:ln>
            <a:solidFill>
              <a:schemeClr val="tx1"/>
            </a:solidFill>
          </a:ln>
        </p:spPr>
        <p:txBody>
          <a:bodyPr wrap="square" rtlCol="0">
            <a:spAutoFit/>
          </a:bodyPr>
          <a:lstStyle/>
          <a:p>
            <a:r>
              <a:rPr lang="en-US" dirty="0" err="1" smtClean="0"/>
              <a:t>Collections.sort</a:t>
            </a:r>
            <a:r>
              <a:rPr lang="en-US" dirty="0" smtClean="0"/>
              <a:t>(&lt;list-name&gt;);</a:t>
            </a:r>
            <a:endParaRPr lang="en-IN" dirty="0"/>
          </a:p>
        </p:txBody>
      </p:sp>
      <p:sp>
        <p:nvSpPr>
          <p:cNvPr id="11" name="Content Placeholder 1"/>
          <p:cNvSpPr txBox="1">
            <a:spLocks/>
          </p:cNvSpPr>
          <p:nvPr/>
        </p:nvSpPr>
        <p:spPr bwMode="auto">
          <a:xfrm>
            <a:off x="304800" y="2362200"/>
            <a:ext cx="8610600" cy="68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Following code snippet demonstrates instantiation and initialization of an </a:t>
            </a:r>
            <a:r>
              <a:rPr lang="en-US" sz="1800" dirty="0" err="1" smtClean="0">
                <a:cs typeface="Courier New" pitchFamily="49" charset="0"/>
              </a:rPr>
              <a:t>ArrayList</a:t>
            </a:r>
            <a:r>
              <a:rPr lang="en-US" sz="1800" dirty="0" smtClean="0">
                <a:latin typeface="Calibri" pitchFamily="34" charset="0"/>
              </a:rPr>
              <a:t>:</a:t>
            </a:r>
            <a:endParaRPr kumimoji="0" lang="en-US" sz="1800" b="0" i="0" u="none" strike="noStrike" kern="1200" cap="none" spc="0" normalizeH="0" baseline="0" noProof="0" dirty="0">
              <a:ln>
                <a:noFill/>
              </a:ln>
              <a:solidFill>
                <a:schemeClr val="tx1"/>
              </a:solidFill>
              <a:effectLst/>
              <a:uLnTx/>
              <a:uFillTx/>
              <a:cs typeface="Courier New" pitchFamily="49" charset="0"/>
            </a:endParaRPr>
          </a:p>
        </p:txBody>
      </p:sp>
      <p:sp>
        <p:nvSpPr>
          <p:cNvPr id="13" name="TextBox 12"/>
          <p:cNvSpPr txBox="1"/>
          <p:nvPr/>
        </p:nvSpPr>
        <p:spPr>
          <a:xfrm>
            <a:off x="685800" y="3093498"/>
            <a:ext cx="8077200" cy="776366"/>
          </a:xfrm>
          <a:prstGeom prst="rect">
            <a:avLst/>
          </a:prstGeom>
          <a:solidFill>
            <a:schemeClr val="accent6">
              <a:lumMod val="60000"/>
              <a:lumOff val="40000"/>
            </a:schemeClr>
          </a:solidFill>
          <a:ln>
            <a:solidFill>
              <a:schemeClr val="tx1"/>
            </a:solidFill>
          </a:ln>
        </p:spPr>
        <p:txBody>
          <a:bodyPr wrap="square" rtlCol="0">
            <a:spAutoFit/>
          </a:bodyPr>
          <a:lstStyle/>
          <a:p>
            <a:r>
              <a:rPr lang="en-US" dirty="0" err="1" smtClean="0"/>
              <a:t>ArrayList</a:t>
            </a:r>
            <a:r>
              <a:rPr lang="en-US" dirty="0" smtClean="0"/>
              <a:t> marks = new </a:t>
            </a:r>
            <a:r>
              <a:rPr lang="en-US" dirty="0" err="1" smtClean="0"/>
              <a:t>ArrayList</a:t>
            </a:r>
            <a:r>
              <a:rPr lang="en-US" dirty="0" smtClean="0"/>
              <a:t>(); // Instantiate an </a:t>
            </a:r>
            <a:r>
              <a:rPr lang="en-US" dirty="0" err="1" smtClean="0"/>
              <a:t>ArrayList</a:t>
            </a:r>
            <a:endParaRPr lang="en-US" dirty="0" smtClean="0"/>
          </a:p>
          <a:p>
            <a:r>
              <a:rPr lang="en-US" dirty="0" err="1" smtClean="0"/>
              <a:t>marks.add</a:t>
            </a:r>
            <a:r>
              <a:rPr lang="en-US" dirty="0" smtClean="0"/>
              <a:t>(67); // Initialize an </a:t>
            </a:r>
            <a:r>
              <a:rPr lang="en-US" dirty="0" err="1" smtClean="0"/>
              <a:t>ArrayList</a:t>
            </a:r>
            <a:endParaRPr lang="en-US" dirty="0" smtClean="0"/>
          </a:p>
          <a:p>
            <a:r>
              <a:rPr lang="en-US" dirty="0" err="1" smtClean="0"/>
              <a:t>marks.add</a:t>
            </a:r>
            <a:r>
              <a:rPr lang="en-US" dirty="0" smtClean="0"/>
              <a:t>(50);</a:t>
            </a:r>
            <a:endParaRPr lang="en-IN"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Accessing Values in an </a:t>
            </a:r>
            <a:r>
              <a:rPr lang="en-US" dirty="0" err="1" smtClean="0"/>
              <a:t>ArrayList</a:t>
            </a:r>
            <a:r>
              <a:rPr lang="en-US" dirty="0" smtClean="0"/>
              <a:t> 1-5</a:t>
            </a:r>
            <a:endParaRPr lang="en-US"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36</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sp>
        <p:nvSpPr>
          <p:cNvPr id="6" name="Content Placeholder 1"/>
          <p:cNvSpPr txBox="1">
            <a:spLocks/>
          </p:cNvSpPr>
          <p:nvPr/>
        </p:nvSpPr>
        <p:spPr bwMode="auto">
          <a:xfrm>
            <a:off x="304800" y="762000"/>
            <a:ext cx="8610600" cy="129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An </a:t>
            </a:r>
            <a:r>
              <a:rPr lang="en-US" sz="1800" dirty="0" err="1" smtClean="0">
                <a:cs typeface="Courier New" pitchFamily="49" charset="0"/>
              </a:rPr>
              <a:t>ArrayList</a:t>
            </a:r>
            <a:r>
              <a:rPr lang="en-US" sz="1800" dirty="0" smtClean="0">
                <a:latin typeface="Calibri" pitchFamily="34" charset="0"/>
              </a:rPr>
              <a:t> can be iterated by using the </a:t>
            </a:r>
            <a:r>
              <a:rPr lang="en-US" sz="1800" dirty="0" smtClean="0">
                <a:cs typeface="Courier New" pitchFamily="49" charset="0"/>
              </a:rPr>
              <a:t>for</a:t>
            </a:r>
            <a:r>
              <a:rPr lang="en-US" sz="1800" dirty="0" smtClean="0">
                <a:latin typeface="Calibri" pitchFamily="34" charset="0"/>
              </a:rPr>
              <a:t> loop or by using the </a:t>
            </a:r>
            <a:r>
              <a:rPr lang="en-US" sz="1800" dirty="0" err="1" smtClean="0">
                <a:cs typeface="Courier New" pitchFamily="49" charset="0"/>
              </a:rPr>
              <a:t>Iterator</a:t>
            </a:r>
            <a:r>
              <a:rPr lang="en-US" sz="1800" dirty="0" smtClean="0">
                <a:latin typeface="Calibri" pitchFamily="34" charset="0"/>
              </a:rPr>
              <a:t> interface.</a:t>
            </a:r>
          </a:p>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Following code snippet demonstrates the use of </a:t>
            </a:r>
            <a:r>
              <a:rPr lang="en-US" sz="1800" dirty="0" err="1" smtClean="0">
                <a:cs typeface="Courier New" pitchFamily="49" charset="0"/>
              </a:rPr>
              <a:t>ArrayList</a:t>
            </a:r>
            <a:r>
              <a:rPr lang="en-US" sz="1800" dirty="0" smtClean="0">
                <a:latin typeface="Calibri" pitchFamily="34" charset="0"/>
              </a:rPr>
              <a:t> named </a:t>
            </a:r>
            <a:r>
              <a:rPr lang="en-US" sz="1800" b="1" dirty="0" smtClean="0">
                <a:cs typeface="Courier New" pitchFamily="49" charset="0"/>
              </a:rPr>
              <a:t>marks</a:t>
            </a:r>
            <a:r>
              <a:rPr lang="en-US" sz="1800" dirty="0" smtClean="0">
                <a:latin typeface="Calibri" pitchFamily="34" charset="0"/>
              </a:rPr>
              <a:t> to add and display marks of students:</a:t>
            </a:r>
            <a:endParaRPr kumimoji="0" lang="en-US" sz="1800" b="0" i="0" u="none" strike="noStrike" kern="1200" cap="none" spc="0" normalizeH="0" baseline="0" noProof="0" dirty="0">
              <a:ln>
                <a:noFill/>
              </a:ln>
              <a:solidFill>
                <a:schemeClr val="tx1"/>
              </a:solidFill>
              <a:effectLst/>
              <a:uLnTx/>
              <a:uFillTx/>
              <a:latin typeface="Calibri" pitchFamily="34" charset="0"/>
              <a:ea typeface="+mn-ea"/>
              <a:cs typeface="+mn-cs"/>
            </a:endParaRPr>
          </a:p>
        </p:txBody>
      </p:sp>
      <p:sp>
        <p:nvSpPr>
          <p:cNvPr id="7" name="TextBox 6"/>
          <p:cNvSpPr txBox="1"/>
          <p:nvPr/>
        </p:nvSpPr>
        <p:spPr>
          <a:xfrm>
            <a:off x="685800" y="2097517"/>
            <a:ext cx="8077200" cy="4379660"/>
          </a:xfrm>
          <a:prstGeom prst="rect">
            <a:avLst/>
          </a:prstGeom>
          <a:solidFill>
            <a:schemeClr val="accent6">
              <a:lumMod val="60000"/>
              <a:lumOff val="40000"/>
            </a:schemeClr>
          </a:solidFill>
          <a:ln>
            <a:solidFill>
              <a:schemeClr val="tx1"/>
            </a:solidFill>
          </a:ln>
        </p:spPr>
        <p:txBody>
          <a:bodyPr wrap="square" rtlCol="0">
            <a:spAutoFit/>
          </a:bodyPr>
          <a:lstStyle/>
          <a:p>
            <a:r>
              <a:rPr lang="en-US" dirty="0" smtClean="0"/>
              <a:t>package session8;</a:t>
            </a:r>
          </a:p>
          <a:p>
            <a:r>
              <a:rPr lang="en-US" dirty="0" smtClean="0"/>
              <a:t>import </a:t>
            </a:r>
            <a:r>
              <a:rPr lang="en-US" dirty="0" err="1" smtClean="0"/>
              <a:t>java.util.ArrayList</a:t>
            </a:r>
            <a:r>
              <a:rPr lang="en-US" dirty="0" smtClean="0"/>
              <a:t>;</a:t>
            </a:r>
          </a:p>
          <a:p>
            <a:r>
              <a:rPr lang="en-US" dirty="0" smtClean="0"/>
              <a:t>import </a:t>
            </a:r>
            <a:r>
              <a:rPr lang="en-US" dirty="0" err="1" smtClean="0"/>
              <a:t>java.util.Collections</a:t>
            </a:r>
            <a:r>
              <a:rPr lang="en-US" dirty="0" smtClean="0"/>
              <a:t>;</a:t>
            </a:r>
          </a:p>
          <a:p>
            <a:r>
              <a:rPr lang="en-US" dirty="0" smtClean="0"/>
              <a:t>import </a:t>
            </a:r>
            <a:r>
              <a:rPr lang="en-US" dirty="0" err="1" smtClean="0"/>
              <a:t>java.util.Iterator</a:t>
            </a:r>
            <a:r>
              <a:rPr lang="en-US" dirty="0" smtClean="0"/>
              <a:t>;</a:t>
            </a:r>
          </a:p>
          <a:p>
            <a:r>
              <a:rPr lang="en-US" dirty="0" smtClean="0"/>
              <a:t>public class </a:t>
            </a:r>
            <a:r>
              <a:rPr lang="en-US" dirty="0" err="1" smtClean="0"/>
              <a:t>ArrayLists</a:t>
            </a:r>
            <a:r>
              <a:rPr lang="en-US" dirty="0" smtClean="0"/>
              <a:t>{</a:t>
            </a:r>
          </a:p>
          <a:p>
            <a:endParaRPr lang="en-US" dirty="0" smtClean="0"/>
          </a:p>
          <a:p>
            <a:pPr marL="228600"/>
            <a:r>
              <a:rPr lang="en-US" dirty="0" smtClean="0"/>
              <a:t>// Create an </a:t>
            </a:r>
            <a:r>
              <a:rPr lang="en-US" dirty="0" err="1" smtClean="0"/>
              <a:t>ArrayList</a:t>
            </a:r>
            <a:r>
              <a:rPr lang="en-US" dirty="0" smtClean="0"/>
              <a:t> instance</a:t>
            </a:r>
          </a:p>
          <a:p>
            <a:pPr marL="228600"/>
            <a:r>
              <a:rPr lang="en-US" dirty="0" err="1" smtClean="0"/>
              <a:t>ArrayList</a:t>
            </a:r>
            <a:r>
              <a:rPr lang="en-US" dirty="0" smtClean="0"/>
              <a:t> marks = new </a:t>
            </a:r>
            <a:r>
              <a:rPr lang="en-US" dirty="0" err="1" smtClean="0"/>
              <a:t>ArrayList</a:t>
            </a:r>
            <a:r>
              <a:rPr lang="en-US" dirty="0" smtClean="0"/>
              <a:t>(); // line 1</a:t>
            </a:r>
          </a:p>
          <a:p>
            <a:pPr marL="228600"/>
            <a:endParaRPr lang="en-US" dirty="0" smtClean="0"/>
          </a:p>
          <a:p>
            <a:pPr marL="228600"/>
            <a:r>
              <a:rPr lang="en-US" dirty="0" smtClean="0"/>
              <a:t>/**</a:t>
            </a:r>
          </a:p>
          <a:p>
            <a:pPr marL="228600"/>
            <a:r>
              <a:rPr lang="en-US" dirty="0" smtClean="0"/>
              <a:t> * Stores marks in </a:t>
            </a:r>
            <a:r>
              <a:rPr lang="en-US" dirty="0" err="1" smtClean="0"/>
              <a:t>ArrayList</a:t>
            </a:r>
            <a:endParaRPr lang="en-US" dirty="0" smtClean="0"/>
          </a:p>
          <a:p>
            <a:pPr marL="228600"/>
            <a:r>
              <a:rPr lang="en-US" dirty="0" smtClean="0"/>
              <a:t> *</a:t>
            </a:r>
          </a:p>
          <a:p>
            <a:pPr marL="228600"/>
            <a:r>
              <a:rPr lang="en-US" dirty="0" smtClean="0"/>
              <a:t> * @return void</a:t>
            </a:r>
          </a:p>
          <a:p>
            <a:pPr marL="228600"/>
            <a:r>
              <a:rPr lang="en-US" dirty="0" smtClean="0"/>
              <a:t> */</a:t>
            </a:r>
          </a:p>
          <a:p>
            <a:pPr marL="228600"/>
            <a:r>
              <a:rPr lang="en-US" dirty="0" smtClean="0"/>
              <a:t>public void </a:t>
            </a:r>
            <a:r>
              <a:rPr lang="en-US" dirty="0" err="1" smtClean="0"/>
              <a:t>storeMarks</a:t>
            </a:r>
            <a:r>
              <a:rPr lang="en-US" dirty="0" smtClean="0"/>
              <a:t>(){</a:t>
            </a:r>
          </a:p>
          <a:p>
            <a:pPr marL="457200"/>
            <a:r>
              <a:rPr lang="en-US" dirty="0" err="1" smtClean="0"/>
              <a:t>System.out.println</a:t>
            </a:r>
            <a:r>
              <a:rPr lang="en-US" dirty="0" smtClean="0"/>
              <a:t>(“Storing marks. Please wait...”);</a:t>
            </a:r>
          </a:p>
          <a:p>
            <a:pPr marL="457200"/>
            <a:r>
              <a:rPr lang="en-US" dirty="0" err="1" smtClean="0"/>
              <a:t>marks.add</a:t>
            </a:r>
            <a:r>
              <a:rPr lang="en-US" dirty="0" smtClean="0"/>
              <a:t>(67); // line 2</a:t>
            </a:r>
            <a:endParaRPr lang="en-IN"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Accessing Values in an </a:t>
            </a:r>
            <a:r>
              <a:rPr lang="en-US" dirty="0" err="1" smtClean="0"/>
              <a:t>ArrayList</a:t>
            </a:r>
            <a:r>
              <a:rPr lang="en-US" dirty="0" smtClean="0"/>
              <a:t> 2-5</a:t>
            </a:r>
            <a:endParaRPr lang="en-US"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37</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sp>
        <p:nvSpPr>
          <p:cNvPr id="6" name="TextBox 5"/>
          <p:cNvSpPr txBox="1"/>
          <p:nvPr/>
        </p:nvSpPr>
        <p:spPr>
          <a:xfrm>
            <a:off x="685800" y="954517"/>
            <a:ext cx="8077200" cy="5155257"/>
          </a:xfrm>
          <a:prstGeom prst="rect">
            <a:avLst/>
          </a:prstGeom>
          <a:solidFill>
            <a:schemeClr val="accent6">
              <a:lumMod val="60000"/>
              <a:lumOff val="40000"/>
            </a:schemeClr>
          </a:solidFill>
          <a:ln>
            <a:solidFill>
              <a:schemeClr val="tx1"/>
            </a:solidFill>
          </a:ln>
        </p:spPr>
        <p:txBody>
          <a:bodyPr wrap="square" rtlCol="0">
            <a:spAutoFit/>
          </a:bodyPr>
          <a:lstStyle/>
          <a:p>
            <a:pPr marL="457200"/>
            <a:r>
              <a:rPr lang="en-US" dirty="0" err="1" smtClean="0"/>
              <a:t>marks.add</a:t>
            </a:r>
            <a:r>
              <a:rPr lang="en-US" dirty="0" smtClean="0"/>
              <a:t>(50);</a:t>
            </a:r>
          </a:p>
          <a:p>
            <a:pPr marL="457200"/>
            <a:r>
              <a:rPr lang="en-US" dirty="0" err="1" smtClean="0"/>
              <a:t>marks.add</a:t>
            </a:r>
            <a:r>
              <a:rPr lang="en-US" dirty="0" smtClean="0"/>
              <a:t>(45);</a:t>
            </a:r>
          </a:p>
          <a:p>
            <a:pPr marL="457200"/>
            <a:r>
              <a:rPr lang="en-US" dirty="0" err="1" smtClean="0"/>
              <a:t>marks.add</a:t>
            </a:r>
            <a:r>
              <a:rPr lang="en-US" dirty="0" smtClean="0"/>
              <a:t>(75);</a:t>
            </a:r>
          </a:p>
          <a:p>
            <a:pPr marL="228600"/>
            <a:r>
              <a:rPr lang="en-US" dirty="0" smtClean="0"/>
              <a:t>}</a:t>
            </a:r>
          </a:p>
          <a:p>
            <a:pPr marL="228600"/>
            <a:endParaRPr lang="en-US" dirty="0" smtClean="0"/>
          </a:p>
          <a:p>
            <a:pPr marL="228600"/>
            <a:r>
              <a:rPr lang="en-IN" dirty="0" smtClean="0"/>
              <a:t>/**</a:t>
            </a:r>
          </a:p>
          <a:p>
            <a:pPr marL="228600"/>
            <a:r>
              <a:rPr lang="en-IN" dirty="0" smtClean="0"/>
              <a:t>* Displays marks from </a:t>
            </a:r>
            <a:r>
              <a:rPr lang="en-IN" dirty="0" err="1" smtClean="0"/>
              <a:t>ArrayList</a:t>
            </a:r>
            <a:endParaRPr lang="en-IN" dirty="0" smtClean="0"/>
          </a:p>
          <a:p>
            <a:pPr marL="228600"/>
            <a:r>
              <a:rPr lang="en-IN" dirty="0" smtClean="0"/>
              <a:t>*</a:t>
            </a:r>
          </a:p>
          <a:p>
            <a:pPr marL="228600"/>
            <a:r>
              <a:rPr lang="en-IN" dirty="0" smtClean="0"/>
              <a:t>* @return void</a:t>
            </a:r>
          </a:p>
          <a:p>
            <a:pPr marL="228600"/>
            <a:r>
              <a:rPr lang="en-IN" dirty="0" smtClean="0"/>
              <a:t>*/</a:t>
            </a:r>
          </a:p>
          <a:p>
            <a:pPr marL="228600"/>
            <a:r>
              <a:rPr lang="en-IN" dirty="0" smtClean="0"/>
              <a:t>public void </a:t>
            </a:r>
            <a:r>
              <a:rPr lang="en-IN" dirty="0" err="1" smtClean="0"/>
              <a:t>displayMarks</a:t>
            </a:r>
            <a:r>
              <a:rPr lang="en-IN" dirty="0" smtClean="0"/>
              <a:t>() {</a:t>
            </a:r>
          </a:p>
          <a:p>
            <a:pPr marL="228600"/>
            <a:endParaRPr lang="en-IN" dirty="0" smtClean="0"/>
          </a:p>
          <a:p>
            <a:pPr marL="457200"/>
            <a:r>
              <a:rPr lang="en-IN" dirty="0" err="1" smtClean="0"/>
              <a:t>System.out.println</a:t>
            </a:r>
            <a:r>
              <a:rPr lang="en-IN" dirty="0" smtClean="0"/>
              <a:t>(“Marks are:”);</a:t>
            </a:r>
          </a:p>
          <a:p>
            <a:pPr marL="457200"/>
            <a:endParaRPr lang="en-IN" dirty="0" smtClean="0"/>
          </a:p>
          <a:p>
            <a:pPr marL="457200"/>
            <a:r>
              <a:rPr lang="en-IN" dirty="0" smtClean="0"/>
              <a:t>// iterating the list using for loop</a:t>
            </a:r>
          </a:p>
          <a:p>
            <a:pPr marL="457200"/>
            <a:r>
              <a:rPr lang="en-IN" dirty="0" err="1" smtClean="0"/>
              <a:t>System.out.println</a:t>
            </a:r>
            <a:r>
              <a:rPr lang="en-IN" dirty="0" smtClean="0"/>
              <a:t>(“Iterating </a:t>
            </a:r>
            <a:r>
              <a:rPr lang="en-IN" dirty="0" err="1" smtClean="0"/>
              <a:t>ArrayList</a:t>
            </a:r>
            <a:r>
              <a:rPr lang="en-IN" dirty="0" smtClean="0"/>
              <a:t> using for loop:”);</a:t>
            </a:r>
          </a:p>
          <a:p>
            <a:pPr marL="457200"/>
            <a:r>
              <a:rPr lang="en-IN" dirty="0" smtClean="0"/>
              <a:t>for (</a:t>
            </a:r>
            <a:r>
              <a:rPr lang="en-IN" dirty="0" err="1" smtClean="0"/>
              <a:t>int</a:t>
            </a:r>
            <a:r>
              <a:rPr lang="en-IN" dirty="0" smtClean="0"/>
              <a:t> </a:t>
            </a:r>
            <a:r>
              <a:rPr lang="en-IN" dirty="0" err="1" smtClean="0"/>
              <a:t>i</a:t>
            </a:r>
            <a:r>
              <a:rPr lang="en-IN" dirty="0" smtClean="0"/>
              <a:t> = 0; </a:t>
            </a:r>
            <a:r>
              <a:rPr lang="en-IN" dirty="0" err="1" smtClean="0"/>
              <a:t>i</a:t>
            </a:r>
            <a:r>
              <a:rPr lang="en-IN" dirty="0" smtClean="0"/>
              <a:t> &lt; </a:t>
            </a:r>
            <a:r>
              <a:rPr lang="en-IN" dirty="0" err="1" smtClean="0"/>
              <a:t>marks.size</a:t>
            </a:r>
            <a:r>
              <a:rPr lang="en-IN" dirty="0" smtClean="0"/>
              <a:t>(); </a:t>
            </a:r>
            <a:r>
              <a:rPr lang="en-IN" dirty="0" err="1" smtClean="0"/>
              <a:t>i</a:t>
            </a:r>
            <a:r>
              <a:rPr lang="en-IN" dirty="0" smtClean="0"/>
              <a:t>++) {</a:t>
            </a:r>
          </a:p>
          <a:p>
            <a:pPr marL="457200"/>
            <a:r>
              <a:rPr lang="en-IN" dirty="0" smtClean="0"/>
              <a:t>  </a:t>
            </a:r>
            <a:r>
              <a:rPr lang="en-IN" dirty="0" err="1" smtClean="0"/>
              <a:t>System.out.println</a:t>
            </a:r>
            <a:r>
              <a:rPr lang="en-IN" dirty="0" smtClean="0"/>
              <a:t>(</a:t>
            </a:r>
            <a:r>
              <a:rPr lang="en-IN" dirty="0" err="1" smtClean="0"/>
              <a:t>marks.get</a:t>
            </a:r>
            <a:r>
              <a:rPr lang="en-IN" dirty="0" smtClean="0"/>
              <a:t>(</a:t>
            </a:r>
            <a:r>
              <a:rPr lang="en-IN" dirty="0" err="1" smtClean="0"/>
              <a:t>i</a:t>
            </a:r>
            <a:r>
              <a:rPr lang="en-IN" dirty="0" smtClean="0"/>
              <a:t>));</a:t>
            </a:r>
          </a:p>
          <a:p>
            <a:pPr marL="457200"/>
            <a:r>
              <a:rPr lang="en-IN" dirty="0" smtClean="0"/>
              <a:t>}</a:t>
            </a:r>
          </a:p>
          <a:p>
            <a:pPr marL="457200"/>
            <a:r>
              <a:rPr lang="en-IN" dirty="0" err="1" smtClean="0"/>
              <a:t>System.out.println</a:t>
            </a:r>
            <a:r>
              <a:rPr lang="en-IN" dirty="0" smtClean="0"/>
              <a:t>(“-------------------------------------”);</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Accessing Values in an </a:t>
            </a:r>
            <a:r>
              <a:rPr lang="en-US" dirty="0" err="1" smtClean="0"/>
              <a:t>ArrayList</a:t>
            </a:r>
            <a:r>
              <a:rPr lang="en-US" dirty="0" smtClean="0"/>
              <a:t> 3-5</a:t>
            </a:r>
            <a:endParaRPr lang="en-US"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38</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sp>
        <p:nvSpPr>
          <p:cNvPr id="6" name="TextBox 5"/>
          <p:cNvSpPr txBox="1"/>
          <p:nvPr/>
        </p:nvSpPr>
        <p:spPr>
          <a:xfrm>
            <a:off x="685800" y="954517"/>
            <a:ext cx="8077200" cy="5155257"/>
          </a:xfrm>
          <a:prstGeom prst="rect">
            <a:avLst/>
          </a:prstGeom>
          <a:solidFill>
            <a:schemeClr val="accent6">
              <a:lumMod val="60000"/>
              <a:lumOff val="40000"/>
            </a:schemeClr>
          </a:solidFill>
          <a:ln>
            <a:solidFill>
              <a:schemeClr val="tx1"/>
            </a:solidFill>
          </a:ln>
        </p:spPr>
        <p:txBody>
          <a:bodyPr wrap="square" rtlCol="0">
            <a:spAutoFit/>
          </a:bodyPr>
          <a:lstStyle/>
          <a:p>
            <a:pPr marL="457200"/>
            <a:r>
              <a:rPr lang="en-IN" dirty="0" smtClean="0"/>
              <a:t>// Iterate the list using </a:t>
            </a:r>
            <a:r>
              <a:rPr lang="en-IN" dirty="0" err="1" smtClean="0"/>
              <a:t>Iterator</a:t>
            </a:r>
            <a:r>
              <a:rPr lang="en-IN" dirty="0" smtClean="0"/>
              <a:t> interface</a:t>
            </a:r>
          </a:p>
          <a:p>
            <a:pPr marL="457200"/>
            <a:r>
              <a:rPr lang="en-IN" dirty="0" err="1" smtClean="0"/>
              <a:t>Iterator</a:t>
            </a:r>
            <a:r>
              <a:rPr lang="en-IN" dirty="0" smtClean="0"/>
              <a:t> </a:t>
            </a:r>
            <a:r>
              <a:rPr lang="en-IN" dirty="0" err="1" smtClean="0"/>
              <a:t>imarks</a:t>
            </a:r>
            <a:r>
              <a:rPr lang="en-IN" dirty="0" smtClean="0"/>
              <a:t> = </a:t>
            </a:r>
            <a:r>
              <a:rPr lang="en-IN" dirty="0" err="1" smtClean="0"/>
              <a:t>marks.iterator</a:t>
            </a:r>
            <a:r>
              <a:rPr lang="en-IN" dirty="0" smtClean="0"/>
              <a:t>(); // line 3</a:t>
            </a:r>
          </a:p>
          <a:p>
            <a:pPr marL="457200"/>
            <a:r>
              <a:rPr lang="en-IN" dirty="0" err="1" smtClean="0"/>
              <a:t>System.out.println</a:t>
            </a:r>
            <a:r>
              <a:rPr lang="en-IN" dirty="0" smtClean="0"/>
              <a:t>(“Iterating </a:t>
            </a:r>
            <a:r>
              <a:rPr lang="en-IN" dirty="0" err="1" smtClean="0"/>
              <a:t>ArrayList</a:t>
            </a:r>
            <a:r>
              <a:rPr lang="en-IN" dirty="0" smtClean="0"/>
              <a:t> using </a:t>
            </a:r>
            <a:r>
              <a:rPr lang="en-IN" dirty="0" err="1" smtClean="0"/>
              <a:t>Iterator</a:t>
            </a:r>
            <a:r>
              <a:rPr lang="en-IN" dirty="0" smtClean="0"/>
              <a:t>:”);</a:t>
            </a:r>
          </a:p>
          <a:p>
            <a:pPr marL="457200"/>
            <a:r>
              <a:rPr lang="en-IN" dirty="0" smtClean="0"/>
              <a:t>while (</a:t>
            </a:r>
            <a:r>
              <a:rPr lang="en-IN" dirty="0" err="1" smtClean="0"/>
              <a:t>imarks.hasNext</a:t>
            </a:r>
            <a:r>
              <a:rPr lang="en-IN" dirty="0" smtClean="0"/>
              <a:t>()) { // line 4</a:t>
            </a:r>
          </a:p>
          <a:p>
            <a:pPr marL="457200"/>
            <a:r>
              <a:rPr lang="en-IN" dirty="0" smtClean="0"/>
              <a:t>  </a:t>
            </a:r>
            <a:r>
              <a:rPr lang="en-IN" dirty="0" err="1" smtClean="0"/>
              <a:t>System.out.println</a:t>
            </a:r>
            <a:r>
              <a:rPr lang="en-IN" dirty="0" smtClean="0"/>
              <a:t>(</a:t>
            </a:r>
            <a:r>
              <a:rPr lang="en-IN" dirty="0" err="1" smtClean="0"/>
              <a:t>imarks.next</a:t>
            </a:r>
            <a:r>
              <a:rPr lang="en-IN" dirty="0" smtClean="0"/>
              <a:t>()); // line 5</a:t>
            </a:r>
          </a:p>
          <a:p>
            <a:pPr marL="457200"/>
            <a:r>
              <a:rPr lang="en-IN" dirty="0" smtClean="0"/>
              <a:t>}</a:t>
            </a:r>
          </a:p>
          <a:p>
            <a:pPr marL="457200"/>
            <a:r>
              <a:rPr lang="en-IN" dirty="0" err="1" smtClean="0"/>
              <a:t>System.out.println</a:t>
            </a:r>
            <a:r>
              <a:rPr lang="en-IN" dirty="0" smtClean="0"/>
              <a:t>(“-------------------------------------”);</a:t>
            </a:r>
          </a:p>
          <a:p>
            <a:pPr marL="457200"/>
            <a:endParaRPr lang="en-IN" dirty="0" smtClean="0"/>
          </a:p>
          <a:p>
            <a:pPr marL="457200"/>
            <a:r>
              <a:rPr lang="en-IN" dirty="0" smtClean="0"/>
              <a:t>// Sort the list</a:t>
            </a:r>
          </a:p>
          <a:p>
            <a:pPr marL="457200"/>
            <a:r>
              <a:rPr lang="en-IN" dirty="0" err="1" smtClean="0"/>
              <a:t>Collections.sort</a:t>
            </a:r>
            <a:r>
              <a:rPr lang="en-IN" dirty="0" smtClean="0"/>
              <a:t>(marks); // line 6</a:t>
            </a:r>
          </a:p>
          <a:p>
            <a:pPr marL="457200"/>
            <a:r>
              <a:rPr lang="en-IN" dirty="0" err="1" smtClean="0"/>
              <a:t>System.out.println</a:t>
            </a:r>
            <a:r>
              <a:rPr lang="en-IN" dirty="0" smtClean="0"/>
              <a:t>(“Sorted list is: “ + marks);</a:t>
            </a:r>
          </a:p>
          <a:p>
            <a:pPr marL="228600"/>
            <a:r>
              <a:rPr lang="en-IN" dirty="0" smtClean="0"/>
              <a:t>}</a:t>
            </a:r>
          </a:p>
          <a:p>
            <a:pPr marL="228600"/>
            <a:endParaRPr lang="en-IN" dirty="0" smtClean="0"/>
          </a:p>
          <a:p>
            <a:pPr marL="228600"/>
            <a:r>
              <a:rPr lang="en-US" dirty="0" smtClean="0"/>
              <a:t>/**</a:t>
            </a:r>
          </a:p>
          <a:p>
            <a:pPr marL="228600"/>
            <a:r>
              <a:rPr lang="en-US" dirty="0" smtClean="0"/>
              <a:t> * @</a:t>
            </a:r>
            <a:r>
              <a:rPr lang="en-US" dirty="0" err="1" smtClean="0"/>
              <a:t>param</a:t>
            </a:r>
            <a:r>
              <a:rPr lang="en-US" dirty="0" smtClean="0"/>
              <a:t> </a:t>
            </a:r>
            <a:r>
              <a:rPr lang="en-US" dirty="0" err="1" smtClean="0"/>
              <a:t>args</a:t>
            </a:r>
            <a:r>
              <a:rPr lang="en-US" dirty="0" smtClean="0"/>
              <a:t> the command line arguments</a:t>
            </a:r>
          </a:p>
          <a:p>
            <a:pPr marL="228600"/>
            <a:r>
              <a:rPr lang="en-US" dirty="0" smtClean="0"/>
              <a:t> */</a:t>
            </a:r>
          </a:p>
          <a:p>
            <a:pPr marL="228600"/>
            <a:r>
              <a:rPr lang="en-US" dirty="0" smtClean="0"/>
              <a:t>public static void main(String[] </a:t>
            </a:r>
            <a:r>
              <a:rPr lang="en-US" dirty="0" err="1" smtClean="0"/>
              <a:t>args</a:t>
            </a:r>
            <a:r>
              <a:rPr lang="en-US" dirty="0" smtClean="0"/>
              <a:t>) {</a:t>
            </a:r>
          </a:p>
          <a:p>
            <a:pPr marL="228600"/>
            <a:endParaRPr lang="en-US" dirty="0" smtClean="0"/>
          </a:p>
          <a:p>
            <a:pPr marL="457200"/>
            <a:r>
              <a:rPr lang="en-US" dirty="0" smtClean="0"/>
              <a:t>//Instantiate the class </a:t>
            </a:r>
            <a:r>
              <a:rPr lang="en-US" dirty="0" err="1" smtClean="0"/>
              <a:t>OneDimension</a:t>
            </a:r>
            <a:endParaRPr lang="en-US" dirty="0" smtClean="0"/>
          </a:p>
          <a:p>
            <a:pPr marL="457200"/>
            <a:r>
              <a:rPr lang="en-US" dirty="0" err="1" smtClean="0"/>
              <a:t>ArrayLists</a:t>
            </a:r>
            <a:r>
              <a:rPr lang="en-US" dirty="0" smtClean="0"/>
              <a:t> </a:t>
            </a:r>
            <a:r>
              <a:rPr lang="en-US" dirty="0" err="1" smtClean="0"/>
              <a:t>obj</a:t>
            </a:r>
            <a:r>
              <a:rPr lang="en-US" dirty="0" smtClean="0"/>
              <a:t> = new </a:t>
            </a:r>
            <a:r>
              <a:rPr lang="en-US" dirty="0" err="1" smtClean="0"/>
              <a:t>ArrayLists</a:t>
            </a:r>
            <a:r>
              <a:rPr lang="en-US" dirty="0" smtClean="0"/>
              <a:t>(); // line 7</a:t>
            </a:r>
            <a:endParaRPr lang="en-IN"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Accessing Values in an </a:t>
            </a:r>
            <a:r>
              <a:rPr lang="en-US" dirty="0" err="1" smtClean="0"/>
              <a:t>ArrayList</a:t>
            </a:r>
            <a:r>
              <a:rPr lang="en-US" dirty="0" smtClean="0"/>
              <a:t> 4-5</a:t>
            </a:r>
            <a:endParaRPr lang="en-US"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39</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sp>
        <p:nvSpPr>
          <p:cNvPr id="6" name="TextBox 5"/>
          <p:cNvSpPr txBox="1"/>
          <p:nvPr/>
        </p:nvSpPr>
        <p:spPr>
          <a:xfrm>
            <a:off x="685800" y="954517"/>
            <a:ext cx="8077200" cy="1810496"/>
          </a:xfrm>
          <a:prstGeom prst="rect">
            <a:avLst/>
          </a:prstGeom>
          <a:solidFill>
            <a:schemeClr val="accent6">
              <a:lumMod val="60000"/>
              <a:lumOff val="40000"/>
            </a:schemeClr>
          </a:solidFill>
          <a:ln>
            <a:solidFill>
              <a:schemeClr val="tx1"/>
            </a:solidFill>
          </a:ln>
        </p:spPr>
        <p:txBody>
          <a:bodyPr wrap="square" rtlCol="0">
            <a:spAutoFit/>
          </a:bodyPr>
          <a:lstStyle/>
          <a:p>
            <a:pPr marL="457200"/>
            <a:r>
              <a:rPr lang="en-US" dirty="0" smtClean="0"/>
              <a:t>//Invoke the </a:t>
            </a:r>
            <a:r>
              <a:rPr lang="en-US" dirty="0" err="1" smtClean="0"/>
              <a:t>storeMarks</a:t>
            </a:r>
            <a:r>
              <a:rPr lang="en-US" dirty="0" smtClean="0"/>
              <a:t>() method</a:t>
            </a:r>
          </a:p>
          <a:p>
            <a:pPr marL="457200"/>
            <a:r>
              <a:rPr lang="en-US" dirty="0" err="1" smtClean="0"/>
              <a:t>obj.storeMarks</a:t>
            </a:r>
            <a:r>
              <a:rPr lang="en-US" dirty="0" smtClean="0"/>
              <a:t>();</a:t>
            </a:r>
          </a:p>
          <a:p>
            <a:pPr marL="457200"/>
            <a:endParaRPr lang="en-US" dirty="0" smtClean="0"/>
          </a:p>
          <a:p>
            <a:pPr marL="457200"/>
            <a:r>
              <a:rPr lang="en-US" dirty="0" smtClean="0"/>
              <a:t>//Invoke the </a:t>
            </a:r>
            <a:r>
              <a:rPr lang="en-US" dirty="0" err="1" smtClean="0"/>
              <a:t>displayMarks</a:t>
            </a:r>
            <a:r>
              <a:rPr lang="en-US" dirty="0" smtClean="0"/>
              <a:t>() method</a:t>
            </a:r>
          </a:p>
          <a:p>
            <a:pPr marL="457200"/>
            <a:r>
              <a:rPr lang="en-US" dirty="0" err="1" smtClean="0"/>
              <a:t>obj.displayMarks</a:t>
            </a:r>
            <a:r>
              <a:rPr lang="en-US" dirty="0" smtClean="0"/>
              <a:t>();</a:t>
            </a:r>
          </a:p>
          <a:p>
            <a:pPr marL="228600">
              <a:tabLst>
                <a:tab pos="457200" algn="l"/>
              </a:tabLst>
            </a:pPr>
            <a:r>
              <a:rPr lang="en-US" dirty="0" smtClean="0"/>
              <a:t>}</a:t>
            </a:r>
          </a:p>
          <a:p>
            <a:r>
              <a:rPr lang="en-US" dirty="0" smtClean="0"/>
              <a:t>}</a:t>
            </a:r>
            <a:endParaRPr lang="en-IN" dirty="0"/>
          </a:p>
        </p:txBody>
      </p:sp>
      <p:sp>
        <p:nvSpPr>
          <p:cNvPr id="7" name="Content Placeholder 1"/>
          <p:cNvSpPr>
            <a:spLocks noGrp="1"/>
          </p:cNvSpPr>
          <p:nvPr>
            <p:ph idx="1"/>
          </p:nvPr>
        </p:nvSpPr>
        <p:spPr>
          <a:xfrm>
            <a:off x="304800" y="2895600"/>
            <a:ext cx="8610600" cy="3200400"/>
          </a:xfrm>
        </p:spPr>
        <p:txBody>
          <a:bodyPr/>
          <a:lstStyle/>
          <a:p>
            <a:pPr>
              <a:defRPr/>
            </a:pPr>
            <a:r>
              <a:rPr lang="en-US" sz="1800" dirty="0" smtClean="0"/>
              <a:t>The </a:t>
            </a:r>
            <a:r>
              <a:rPr lang="en-US" sz="1800" dirty="0" err="1" smtClean="0">
                <a:latin typeface="Courier New" pitchFamily="49" charset="0"/>
                <a:cs typeface="Courier New" pitchFamily="49" charset="0"/>
              </a:rPr>
              <a:t>Iterator</a:t>
            </a:r>
            <a:r>
              <a:rPr lang="en-US" sz="1800" dirty="0" smtClean="0"/>
              <a:t> object </a:t>
            </a:r>
            <a:r>
              <a:rPr lang="en-US" sz="1800" b="1" dirty="0" err="1" smtClean="0">
                <a:latin typeface="Courier New" pitchFamily="49" charset="0"/>
                <a:cs typeface="Courier New" pitchFamily="49" charset="0"/>
              </a:rPr>
              <a:t>imarks</a:t>
            </a:r>
            <a:r>
              <a:rPr lang="en-US" sz="1800" dirty="0" smtClean="0"/>
              <a:t> is instantiated in line 3 and attached with the marks </a:t>
            </a:r>
            <a:r>
              <a:rPr lang="en-US" sz="1800" dirty="0" err="1" smtClean="0">
                <a:latin typeface="Courier New" pitchFamily="49" charset="0"/>
                <a:cs typeface="Courier New" pitchFamily="49" charset="0"/>
              </a:rPr>
              <a:t>ArrayList</a:t>
            </a:r>
            <a:r>
              <a:rPr lang="en-US" sz="1800" dirty="0" smtClean="0"/>
              <a:t> using </a:t>
            </a:r>
            <a:r>
              <a:rPr lang="en-US" sz="1800" b="1" dirty="0" err="1" smtClean="0">
                <a:latin typeface="Courier New" pitchFamily="49" charset="0"/>
                <a:cs typeface="Courier New" pitchFamily="49" charset="0"/>
              </a:rPr>
              <a:t>marks.iterator</a:t>
            </a:r>
            <a:r>
              <a:rPr lang="en-US" sz="1800" b="1" dirty="0" smtClean="0">
                <a:latin typeface="Courier New" pitchFamily="49" charset="0"/>
                <a:cs typeface="Courier New" pitchFamily="49" charset="0"/>
              </a:rPr>
              <a:t>()</a:t>
            </a:r>
            <a:r>
              <a:rPr lang="en-US" sz="1800" dirty="0" smtClean="0"/>
              <a:t>.</a:t>
            </a:r>
          </a:p>
          <a:p>
            <a:pPr>
              <a:defRPr/>
            </a:pPr>
            <a:r>
              <a:rPr lang="en-US" sz="1800" dirty="0" smtClean="0"/>
              <a:t>It is used to iterate through the collection. </a:t>
            </a:r>
          </a:p>
          <a:p>
            <a:pPr>
              <a:defRPr/>
            </a:pPr>
            <a:r>
              <a:rPr lang="en-US" sz="1800" dirty="0" smtClean="0"/>
              <a:t>The </a:t>
            </a:r>
            <a:r>
              <a:rPr lang="en-US" sz="1800" dirty="0" err="1" smtClean="0">
                <a:latin typeface="Courier New" pitchFamily="49" charset="0"/>
                <a:cs typeface="Courier New" pitchFamily="49" charset="0"/>
              </a:rPr>
              <a:t>Iterator</a:t>
            </a:r>
            <a:r>
              <a:rPr lang="en-US" sz="1800" dirty="0" smtClean="0"/>
              <a:t> interface provides the </a:t>
            </a:r>
            <a:r>
              <a:rPr lang="en-US" sz="1800" dirty="0" err="1" smtClean="0">
                <a:latin typeface="Courier New" pitchFamily="49" charset="0"/>
                <a:cs typeface="Courier New" pitchFamily="49" charset="0"/>
              </a:rPr>
              <a:t>hasNext</a:t>
            </a:r>
            <a:r>
              <a:rPr lang="en-US" sz="1800" dirty="0" smtClean="0">
                <a:latin typeface="Courier New" pitchFamily="49" charset="0"/>
                <a:cs typeface="Courier New" pitchFamily="49" charset="0"/>
              </a:rPr>
              <a:t>()</a:t>
            </a:r>
            <a:r>
              <a:rPr lang="en-US" sz="1800" dirty="0" smtClean="0"/>
              <a:t> method to check if there are any more elements in the collection as shown in line 4. </a:t>
            </a:r>
          </a:p>
          <a:p>
            <a:pPr>
              <a:defRPr/>
            </a:pPr>
            <a:r>
              <a:rPr lang="en-US" sz="1800" dirty="0" smtClean="0"/>
              <a:t>The method, </a:t>
            </a:r>
            <a:r>
              <a:rPr lang="en-US" sz="1800" dirty="0" smtClean="0">
                <a:latin typeface="Courier New" pitchFamily="49" charset="0"/>
                <a:cs typeface="Courier New" pitchFamily="49" charset="0"/>
              </a:rPr>
              <a:t>next()</a:t>
            </a:r>
            <a:r>
              <a:rPr lang="en-US" sz="1800" dirty="0" smtClean="0"/>
              <a:t> is used to traverse to the next element in the collection. </a:t>
            </a:r>
          </a:p>
          <a:p>
            <a:pPr>
              <a:defRPr/>
            </a:pPr>
            <a:r>
              <a:rPr lang="en-US" sz="1800" dirty="0" smtClean="0"/>
              <a:t>The retrieved element is then displayed to the user in line 5.</a:t>
            </a:r>
          </a:p>
          <a:p>
            <a:pPr>
              <a:defRPr/>
            </a:pPr>
            <a:r>
              <a:rPr lang="en-US" sz="1800" dirty="0" smtClean="0"/>
              <a:t>The static method, </a:t>
            </a:r>
            <a:r>
              <a:rPr lang="en-US" sz="1800" dirty="0" smtClean="0">
                <a:latin typeface="Courier New" pitchFamily="49" charset="0"/>
                <a:cs typeface="Courier New" pitchFamily="49" charset="0"/>
              </a:rPr>
              <a:t>sort()</a:t>
            </a:r>
            <a:r>
              <a:rPr lang="en-US" sz="1800" dirty="0" smtClean="0"/>
              <a:t> of </a:t>
            </a:r>
            <a:r>
              <a:rPr lang="en-US" sz="1800" dirty="0" smtClean="0">
                <a:latin typeface="Courier New" pitchFamily="49" charset="0"/>
                <a:cs typeface="Courier New" pitchFamily="49" charset="0"/>
              </a:rPr>
              <a:t>Collections</a:t>
            </a:r>
            <a:r>
              <a:rPr lang="en-US" sz="1800" dirty="0" smtClean="0"/>
              <a:t> class is used to sort the </a:t>
            </a:r>
            <a:r>
              <a:rPr lang="en-US" sz="1800" dirty="0" err="1" smtClean="0">
                <a:latin typeface="Courier New" pitchFamily="49" charset="0"/>
                <a:cs typeface="Courier New" pitchFamily="49" charset="0"/>
              </a:rPr>
              <a:t>ArrayList</a:t>
            </a:r>
            <a:r>
              <a:rPr lang="en-US" sz="1800" dirty="0" smtClean="0"/>
              <a:t> </a:t>
            </a:r>
            <a:r>
              <a:rPr lang="en-US" sz="1800" b="1" dirty="0" smtClean="0">
                <a:latin typeface="Courier New" pitchFamily="49" charset="0"/>
                <a:cs typeface="Courier New" pitchFamily="49" charset="0"/>
              </a:rPr>
              <a:t>marks</a:t>
            </a:r>
            <a:r>
              <a:rPr lang="en-US" sz="1800" dirty="0" smtClean="0"/>
              <a:t> in line 6 and print the values on the screen. </a:t>
            </a:r>
            <a:endParaRPr lang="en-US" sz="18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Introduction to Arrays 1-3</a:t>
            </a:r>
            <a:endParaRPr lang="en-US"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4</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grpSp>
        <p:nvGrpSpPr>
          <p:cNvPr id="6" name="Group 5"/>
          <p:cNvGrpSpPr/>
          <p:nvPr/>
        </p:nvGrpSpPr>
        <p:grpSpPr>
          <a:xfrm>
            <a:off x="533400" y="914400"/>
            <a:ext cx="8229600" cy="685800"/>
            <a:chOff x="0" y="267999"/>
            <a:chExt cx="6096000" cy="936000"/>
          </a:xfrm>
          <a:solidFill>
            <a:schemeClr val="accent6">
              <a:lumMod val="50000"/>
            </a:schemeClr>
          </a:solidFill>
          <a:scene3d>
            <a:camera prst="orthographicFront"/>
            <a:lightRig rig="threePt" dir="t">
              <a:rot lat="0" lon="0" rev="7500000"/>
            </a:lightRig>
          </a:scene3d>
        </p:grpSpPr>
        <p:sp>
          <p:nvSpPr>
            <p:cNvPr id="7" name="Rounded Rectangle 6"/>
            <p:cNvSpPr/>
            <p:nvPr/>
          </p:nvSpPr>
          <p:spPr>
            <a:xfrm>
              <a:off x="0" y="267999"/>
              <a:ext cx="6096000" cy="936000"/>
            </a:xfrm>
            <a:prstGeom prst="roundRect">
              <a:avLst/>
            </a:prstGeom>
            <a:grp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8" name="Rounded Rectangle 4"/>
            <p:cNvSpPr/>
            <p:nvPr/>
          </p:nvSpPr>
          <p:spPr>
            <a:xfrm>
              <a:off x="45692" y="313691"/>
              <a:ext cx="6004616" cy="84461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defTabSz="1778000">
                <a:lnSpc>
                  <a:spcPct val="90000"/>
                </a:lnSpc>
                <a:spcBef>
                  <a:spcPct val="0"/>
                </a:spcBef>
                <a:spcAft>
                  <a:spcPct val="35000"/>
                </a:spcAft>
              </a:pPr>
              <a:r>
                <a:rPr lang="en-US" sz="1800" dirty="0" smtClean="0">
                  <a:solidFill>
                    <a:schemeClr val="bg1"/>
                  </a:solidFill>
                  <a:latin typeface="Calibri" pitchFamily="34" charset="0"/>
                  <a:cs typeface="Calibri" pitchFamily="34" charset="0"/>
                </a:rPr>
                <a:t>An array is a special data store that can hold a fixed number of values of a single type in contiguous memory locations. </a:t>
              </a:r>
              <a:endParaRPr lang="en-IN" sz="1800" kern="1200" dirty="0">
                <a:solidFill>
                  <a:schemeClr val="bg1"/>
                </a:solidFill>
                <a:latin typeface="Calibri" pitchFamily="34" charset="0"/>
                <a:cs typeface="Calibri" pitchFamily="34" charset="0"/>
              </a:endParaRPr>
            </a:p>
          </p:txBody>
        </p:sp>
      </p:grpSp>
      <p:grpSp>
        <p:nvGrpSpPr>
          <p:cNvPr id="9" name="Group 8"/>
          <p:cNvGrpSpPr/>
          <p:nvPr/>
        </p:nvGrpSpPr>
        <p:grpSpPr>
          <a:xfrm>
            <a:off x="533400" y="1676400"/>
            <a:ext cx="8229600" cy="685800"/>
            <a:chOff x="0" y="267999"/>
            <a:chExt cx="6096000" cy="936000"/>
          </a:xfrm>
          <a:solidFill>
            <a:schemeClr val="accent3">
              <a:lumMod val="50000"/>
            </a:schemeClr>
          </a:solidFill>
          <a:scene3d>
            <a:camera prst="orthographicFront"/>
            <a:lightRig rig="threePt" dir="t">
              <a:rot lat="0" lon="0" rev="7500000"/>
            </a:lightRig>
          </a:scene3d>
        </p:grpSpPr>
        <p:sp>
          <p:nvSpPr>
            <p:cNvPr id="10" name="Rounded Rectangle 9"/>
            <p:cNvSpPr/>
            <p:nvPr/>
          </p:nvSpPr>
          <p:spPr>
            <a:xfrm>
              <a:off x="0" y="267999"/>
              <a:ext cx="6096000" cy="936000"/>
            </a:xfrm>
            <a:prstGeom prst="roundRect">
              <a:avLst/>
            </a:prstGeom>
            <a:grp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1" name="Rounded Rectangle 4"/>
            <p:cNvSpPr/>
            <p:nvPr/>
          </p:nvSpPr>
          <p:spPr>
            <a:xfrm>
              <a:off x="45692" y="313691"/>
              <a:ext cx="6004616" cy="84461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defTabSz="1778000">
                <a:lnSpc>
                  <a:spcPct val="90000"/>
                </a:lnSpc>
                <a:spcBef>
                  <a:spcPct val="0"/>
                </a:spcBef>
                <a:spcAft>
                  <a:spcPct val="35000"/>
                </a:spcAft>
              </a:pPr>
              <a:r>
                <a:rPr lang="en-US" sz="1800" dirty="0" smtClean="0">
                  <a:latin typeface="Calibri" pitchFamily="34" charset="0"/>
                  <a:cs typeface="Calibri" pitchFamily="34" charset="0"/>
                </a:rPr>
                <a:t>It is implemented as objects. </a:t>
              </a:r>
              <a:endParaRPr lang="en-IN" sz="1800" kern="1200" dirty="0">
                <a:latin typeface="Calibri" pitchFamily="34" charset="0"/>
                <a:cs typeface="Calibri" pitchFamily="34" charset="0"/>
              </a:endParaRPr>
            </a:p>
          </p:txBody>
        </p:sp>
      </p:grpSp>
      <p:grpSp>
        <p:nvGrpSpPr>
          <p:cNvPr id="12" name="Group 11"/>
          <p:cNvGrpSpPr/>
          <p:nvPr/>
        </p:nvGrpSpPr>
        <p:grpSpPr>
          <a:xfrm>
            <a:off x="533400" y="2438400"/>
            <a:ext cx="8229600" cy="685800"/>
            <a:chOff x="0" y="267999"/>
            <a:chExt cx="6096000" cy="936000"/>
          </a:xfrm>
          <a:solidFill>
            <a:schemeClr val="accent6">
              <a:lumMod val="50000"/>
            </a:schemeClr>
          </a:solidFill>
          <a:scene3d>
            <a:camera prst="orthographicFront"/>
            <a:lightRig rig="threePt" dir="t">
              <a:rot lat="0" lon="0" rev="7500000"/>
            </a:lightRig>
          </a:scene3d>
        </p:grpSpPr>
        <p:sp>
          <p:nvSpPr>
            <p:cNvPr id="13" name="Rounded Rectangle 12"/>
            <p:cNvSpPr/>
            <p:nvPr/>
          </p:nvSpPr>
          <p:spPr>
            <a:xfrm>
              <a:off x="0" y="267999"/>
              <a:ext cx="6096000" cy="936000"/>
            </a:xfrm>
            <a:prstGeom prst="roundRect">
              <a:avLst/>
            </a:prstGeom>
            <a:grp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4" name="Rounded Rectangle 4"/>
            <p:cNvSpPr/>
            <p:nvPr/>
          </p:nvSpPr>
          <p:spPr>
            <a:xfrm>
              <a:off x="45692" y="313691"/>
              <a:ext cx="6004616" cy="84461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defTabSz="1778000">
                <a:lnSpc>
                  <a:spcPct val="90000"/>
                </a:lnSpc>
                <a:spcBef>
                  <a:spcPct val="0"/>
                </a:spcBef>
                <a:spcAft>
                  <a:spcPct val="35000"/>
                </a:spcAft>
              </a:pPr>
              <a:r>
                <a:rPr lang="en-US" sz="1800" dirty="0" smtClean="0">
                  <a:solidFill>
                    <a:schemeClr val="bg1"/>
                  </a:solidFill>
                  <a:latin typeface="Calibri" pitchFamily="34" charset="0"/>
                  <a:cs typeface="Calibri" pitchFamily="34" charset="0"/>
                </a:rPr>
                <a:t>The size of an array depends on the number of values it can store and is specified when the array is created. </a:t>
              </a:r>
              <a:endParaRPr lang="en-IN" sz="1800" kern="1200" dirty="0">
                <a:solidFill>
                  <a:schemeClr val="bg1"/>
                </a:solidFill>
                <a:latin typeface="Calibri" pitchFamily="34" charset="0"/>
                <a:cs typeface="Calibri" pitchFamily="34" charset="0"/>
              </a:endParaRPr>
            </a:p>
          </p:txBody>
        </p:sp>
      </p:grpSp>
      <p:grpSp>
        <p:nvGrpSpPr>
          <p:cNvPr id="15" name="Group 14"/>
          <p:cNvGrpSpPr/>
          <p:nvPr/>
        </p:nvGrpSpPr>
        <p:grpSpPr>
          <a:xfrm>
            <a:off x="533400" y="3200400"/>
            <a:ext cx="8229600" cy="685800"/>
            <a:chOff x="0" y="267999"/>
            <a:chExt cx="6096000" cy="936000"/>
          </a:xfrm>
          <a:solidFill>
            <a:schemeClr val="accent3">
              <a:lumMod val="50000"/>
            </a:schemeClr>
          </a:solidFill>
          <a:scene3d>
            <a:camera prst="orthographicFront"/>
            <a:lightRig rig="threePt" dir="t">
              <a:rot lat="0" lon="0" rev="7500000"/>
            </a:lightRig>
          </a:scene3d>
        </p:grpSpPr>
        <p:sp>
          <p:nvSpPr>
            <p:cNvPr id="16" name="Rounded Rectangle 15"/>
            <p:cNvSpPr/>
            <p:nvPr/>
          </p:nvSpPr>
          <p:spPr>
            <a:xfrm>
              <a:off x="0" y="267999"/>
              <a:ext cx="6096000" cy="936000"/>
            </a:xfrm>
            <a:prstGeom prst="roundRect">
              <a:avLst/>
            </a:prstGeom>
            <a:grp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7" name="Rounded Rectangle 4"/>
            <p:cNvSpPr/>
            <p:nvPr/>
          </p:nvSpPr>
          <p:spPr>
            <a:xfrm>
              <a:off x="45692" y="313691"/>
              <a:ext cx="6004616" cy="84461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defTabSz="1778000">
                <a:lnSpc>
                  <a:spcPct val="90000"/>
                </a:lnSpc>
                <a:spcBef>
                  <a:spcPct val="0"/>
                </a:spcBef>
                <a:spcAft>
                  <a:spcPct val="35000"/>
                </a:spcAft>
              </a:pPr>
              <a:r>
                <a:rPr lang="en-US" sz="1800" dirty="0" smtClean="0">
                  <a:latin typeface="Calibri" pitchFamily="34" charset="0"/>
                  <a:cs typeface="Calibri" pitchFamily="34" charset="0"/>
                </a:rPr>
                <a:t>After creation of an array, its size or length becomes fixed. Following figure shows an array of numbers:</a:t>
              </a:r>
              <a:endParaRPr lang="en-IN" sz="1800" kern="1200" dirty="0">
                <a:latin typeface="Calibri" pitchFamily="34" charset="0"/>
                <a:cs typeface="Calibri" pitchFamily="34" charset="0"/>
              </a:endParaRPr>
            </a:p>
          </p:txBody>
        </p:sp>
      </p:grpSp>
      <p:pic>
        <p:nvPicPr>
          <p:cNvPr id="18" name="Picture 17" descr="Figure 8.1.tif"/>
          <p:cNvPicPr>
            <a:picLocks noChangeAspect="1"/>
          </p:cNvPicPr>
          <p:nvPr/>
        </p:nvPicPr>
        <p:blipFill>
          <a:blip r:embed="rId2" cstate="print"/>
          <a:stretch>
            <a:fillRect/>
          </a:stretch>
        </p:blipFill>
        <p:spPr>
          <a:xfrm>
            <a:off x="1407486" y="4038600"/>
            <a:ext cx="6495163" cy="2057400"/>
          </a:xfrm>
          <a:prstGeom prst="rect">
            <a:avLst/>
          </a:prstGeom>
        </p:spPr>
      </p:pic>
      <p:sp>
        <p:nvSpPr>
          <p:cNvPr id="19" name="Content Placeholder 1"/>
          <p:cNvSpPr>
            <a:spLocks noGrp="1"/>
          </p:cNvSpPr>
          <p:nvPr>
            <p:ph idx="1"/>
          </p:nvPr>
        </p:nvSpPr>
        <p:spPr>
          <a:xfrm>
            <a:off x="304800" y="6172200"/>
            <a:ext cx="8839200" cy="533400"/>
          </a:xfrm>
        </p:spPr>
        <p:txBody>
          <a:bodyPr/>
          <a:lstStyle/>
          <a:p>
            <a:pPr>
              <a:defRPr/>
            </a:pPr>
            <a:r>
              <a:rPr lang="en-IN" sz="1800" dirty="0" smtClean="0"/>
              <a:t>The figure </a:t>
            </a:r>
            <a:r>
              <a:rPr lang="en-US" sz="1800" dirty="0" smtClean="0"/>
              <a:t>displays an array of ten integers storing values such as, 20, 100, 40, and so on. </a:t>
            </a:r>
            <a:endParaRPr lang="en-US" sz="18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Accessing Values in an </a:t>
            </a:r>
            <a:r>
              <a:rPr lang="en-US" dirty="0" err="1" smtClean="0"/>
              <a:t>ArrayList</a:t>
            </a:r>
            <a:r>
              <a:rPr lang="en-US" dirty="0" smtClean="0"/>
              <a:t> 5-5</a:t>
            </a:r>
            <a:endParaRPr lang="en-US"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40</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sp>
        <p:nvSpPr>
          <p:cNvPr id="6" name="Content Placeholder 1"/>
          <p:cNvSpPr txBox="1">
            <a:spLocks/>
          </p:cNvSpPr>
          <p:nvPr/>
        </p:nvSpPr>
        <p:spPr bwMode="auto">
          <a:xfrm>
            <a:off x="304800" y="838200"/>
            <a:ext cx="8610600" cy="42432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Following figure shows the output of the code:</a:t>
            </a:r>
            <a:endParaRPr kumimoji="0" lang="en-US" sz="1800" b="0" i="0" u="none" strike="noStrike" kern="1200" cap="none" spc="0" normalizeH="0" baseline="0" noProof="0" dirty="0">
              <a:ln>
                <a:noFill/>
              </a:ln>
              <a:solidFill>
                <a:schemeClr val="tx1"/>
              </a:solidFill>
              <a:effectLst/>
              <a:uLnTx/>
              <a:uFillTx/>
              <a:latin typeface="Calibri" pitchFamily="34" charset="0"/>
              <a:ea typeface="+mn-ea"/>
              <a:cs typeface="+mn-cs"/>
            </a:endParaRPr>
          </a:p>
        </p:txBody>
      </p:sp>
      <p:sp>
        <p:nvSpPr>
          <p:cNvPr id="7" name="Flowchart: Punched Tape 6"/>
          <p:cNvSpPr/>
          <p:nvPr/>
        </p:nvSpPr>
        <p:spPr>
          <a:xfrm>
            <a:off x="533400" y="5334000"/>
            <a:ext cx="8458200" cy="1219200"/>
          </a:xfrm>
          <a:prstGeom prst="flowChartPunchedTap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Calibri" pitchFamily="34" charset="0"/>
                <a:cs typeface="Calibri" pitchFamily="34" charset="0"/>
              </a:rPr>
              <a:t>The values of an </a:t>
            </a:r>
            <a:r>
              <a:rPr lang="en-US" sz="1600" dirty="0" err="1" smtClean="0">
                <a:latin typeface="Courier New" pitchFamily="49" charset="0"/>
                <a:cs typeface="Courier New" pitchFamily="49" charset="0"/>
              </a:rPr>
              <a:t>ArrayList</a:t>
            </a:r>
            <a:r>
              <a:rPr lang="en-US" sz="1600" b="1" dirty="0" smtClean="0">
                <a:latin typeface="Calibri" pitchFamily="34" charset="0"/>
                <a:cs typeface="Calibri" pitchFamily="34" charset="0"/>
              </a:rPr>
              <a:t> can also be printed by simply writing </a:t>
            </a:r>
            <a:r>
              <a:rPr lang="en-US" sz="1600" dirty="0" err="1" smtClean="0">
                <a:latin typeface="Courier New" pitchFamily="49" charset="0"/>
                <a:cs typeface="Courier New" pitchFamily="49" charset="0"/>
              </a:rPr>
              <a:t>System.out.println</a:t>
            </a:r>
            <a:r>
              <a:rPr lang="en-US" sz="1600" dirty="0" smtClean="0">
                <a:latin typeface="Courier New" pitchFamily="49" charset="0"/>
                <a:cs typeface="Courier New" pitchFamily="49" charset="0"/>
              </a:rPr>
              <a:t>(“Marks are:”+ marks)</a:t>
            </a:r>
            <a:r>
              <a:rPr lang="en-US" sz="1600" b="1" dirty="0" smtClean="0">
                <a:latin typeface="Calibri" pitchFamily="34" charset="0"/>
                <a:cs typeface="Calibri" pitchFamily="34" charset="0"/>
              </a:rPr>
              <a:t>. </a:t>
            </a:r>
          </a:p>
          <a:p>
            <a:pPr algn="ctr"/>
            <a:r>
              <a:rPr lang="en-US" sz="1600" b="1" dirty="0" smtClean="0">
                <a:latin typeface="Calibri" pitchFamily="34" charset="0"/>
                <a:cs typeface="Calibri" pitchFamily="34" charset="0"/>
              </a:rPr>
              <a:t>In this case, the output would be: </a:t>
            </a:r>
            <a:r>
              <a:rPr lang="en-US" sz="1600" dirty="0" smtClean="0">
                <a:latin typeface="Courier New" pitchFamily="49" charset="0"/>
                <a:cs typeface="Courier New" pitchFamily="49" charset="0"/>
              </a:rPr>
              <a:t>Marks are:[67, 50, 45, 75].</a:t>
            </a:r>
            <a:endParaRPr lang="en-US" sz="1600" dirty="0">
              <a:latin typeface="Courier New" pitchFamily="49" charset="0"/>
              <a:cs typeface="Courier New" pitchFamily="49" charset="0"/>
            </a:endParaRPr>
          </a:p>
        </p:txBody>
      </p:sp>
      <p:pic>
        <p:nvPicPr>
          <p:cNvPr id="8" name="Picture 7" descr="Figure 8.9.tif"/>
          <p:cNvPicPr>
            <a:picLocks noChangeAspect="1"/>
          </p:cNvPicPr>
          <p:nvPr/>
        </p:nvPicPr>
        <p:blipFill>
          <a:blip r:embed="rId2" cstate="print"/>
          <a:stretch>
            <a:fillRect/>
          </a:stretch>
        </p:blipFill>
        <p:spPr>
          <a:xfrm>
            <a:off x="2286000" y="1371600"/>
            <a:ext cx="4114800" cy="3830554"/>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Introduction to Strings</a:t>
            </a:r>
            <a:endParaRPr lang="en-US"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41</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sp>
        <p:nvSpPr>
          <p:cNvPr id="6" name="Content Placeholder 1"/>
          <p:cNvSpPr txBox="1">
            <a:spLocks/>
          </p:cNvSpPr>
          <p:nvPr/>
        </p:nvSpPr>
        <p:spPr bwMode="auto">
          <a:xfrm>
            <a:off x="304800" y="838200"/>
            <a:ext cx="8610600" cy="68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Consider a scenario, where in a user wants to store the name of a person. </a:t>
            </a:r>
          </a:p>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One can create a character array as shown in the following code snippet:</a:t>
            </a:r>
            <a:endParaRPr kumimoji="0" lang="en-US" sz="1800" b="0" i="0" u="none" strike="noStrike" kern="1200" cap="none" spc="0" normalizeH="0" baseline="0" noProof="0" dirty="0">
              <a:ln>
                <a:noFill/>
              </a:ln>
              <a:solidFill>
                <a:schemeClr val="tx1"/>
              </a:solidFill>
              <a:effectLst/>
              <a:uLnTx/>
              <a:uFillTx/>
              <a:latin typeface="Calibri" pitchFamily="34" charset="0"/>
              <a:ea typeface="+mn-ea"/>
              <a:cs typeface="+mn-cs"/>
            </a:endParaRPr>
          </a:p>
        </p:txBody>
      </p:sp>
      <p:sp>
        <p:nvSpPr>
          <p:cNvPr id="7" name="TextBox 6"/>
          <p:cNvSpPr txBox="1"/>
          <p:nvPr/>
        </p:nvSpPr>
        <p:spPr>
          <a:xfrm>
            <a:off x="685800" y="1645698"/>
            <a:ext cx="8077200" cy="259302"/>
          </a:xfrm>
          <a:prstGeom prst="rect">
            <a:avLst/>
          </a:prstGeom>
          <a:solidFill>
            <a:schemeClr val="accent6">
              <a:lumMod val="60000"/>
              <a:lumOff val="40000"/>
            </a:schemeClr>
          </a:solidFill>
          <a:ln>
            <a:solidFill>
              <a:schemeClr val="tx1"/>
            </a:solidFill>
          </a:ln>
        </p:spPr>
        <p:txBody>
          <a:bodyPr wrap="square" rtlCol="0">
            <a:spAutoFit/>
          </a:bodyPr>
          <a:lstStyle/>
          <a:p>
            <a:r>
              <a:rPr lang="en-US" dirty="0" smtClean="0"/>
              <a:t>char[] name = {‘</a:t>
            </a:r>
            <a:r>
              <a:rPr lang="en-US" dirty="0" err="1" smtClean="0"/>
              <a:t>J’,’u’,’l’,’i’,’a</a:t>
            </a:r>
            <a:r>
              <a:rPr lang="en-US" dirty="0" smtClean="0"/>
              <a:t>’}</a:t>
            </a:r>
            <a:endParaRPr lang="en-IN" dirty="0"/>
          </a:p>
        </p:txBody>
      </p:sp>
      <p:sp>
        <p:nvSpPr>
          <p:cNvPr id="8" name="Content Placeholder 1"/>
          <p:cNvSpPr txBox="1">
            <a:spLocks/>
          </p:cNvSpPr>
          <p:nvPr/>
        </p:nvSpPr>
        <p:spPr bwMode="auto">
          <a:xfrm>
            <a:off x="304800" y="1981200"/>
            <a:ext cx="8610600" cy="2667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Similarly, to store names of multiple persons, one can create a two-dimensional array.</a:t>
            </a:r>
          </a:p>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However, the number of characters in an array must be fixed during creation. </a:t>
            </a:r>
          </a:p>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This is not possible since the names of persons may be of variable sizes. </a:t>
            </a:r>
          </a:p>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Also, manipulating the character array would be tedious and time consuming. </a:t>
            </a:r>
          </a:p>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Java provides the </a:t>
            </a:r>
            <a:r>
              <a:rPr lang="en-US" sz="1800" dirty="0" smtClean="0">
                <a:cs typeface="Courier New" pitchFamily="49" charset="0"/>
              </a:rPr>
              <a:t>String</a:t>
            </a:r>
            <a:r>
              <a:rPr lang="en-US" sz="1800" dirty="0" smtClean="0">
                <a:latin typeface="Calibri" pitchFamily="34" charset="0"/>
              </a:rPr>
              <a:t> data type to store multiple characters without creating an array.</a:t>
            </a:r>
            <a:endParaRPr kumimoji="0" lang="en-US" sz="1800" b="0" i="0" u="none" strike="noStrike" kern="1200" cap="none" spc="0" normalizeH="0" baseline="0" noProof="0" dirty="0">
              <a:ln>
                <a:noFill/>
              </a:ln>
              <a:solidFill>
                <a:schemeClr val="tx1"/>
              </a:solidFill>
              <a:effectLst/>
              <a:uLnTx/>
              <a:uFillTx/>
              <a:latin typeface="Calibri" pitchFamily="34" charset="0"/>
              <a:ea typeface="+mn-ea"/>
              <a:cs typeface="+mn-cs"/>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Strings 1-3</a:t>
            </a:r>
            <a:endParaRPr lang="en-US"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42</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grpSp>
        <p:nvGrpSpPr>
          <p:cNvPr id="6" name="Group 5"/>
          <p:cNvGrpSpPr/>
          <p:nvPr/>
        </p:nvGrpSpPr>
        <p:grpSpPr>
          <a:xfrm>
            <a:off x="533400" y="914400"/>
            <a:ext cx="8229600" cy="533400"/>
            <a:chOff x="0" y="267999"/>
            <a:chExt cx="6096000" cy="936000"/>
          </a:xfrm>
          <a:solidFill>
            <a:schemeClr val="accent6">
              <a:lumMod val="50000"/>
            </a:schemeClr>
          </a:solidFill>
          <a:scene3d>
            <a:camera prst="orthographicFront"/>
            <a:lightRig rig="threePt" dir="t">
              <a:rot lat="0" lon="0" rev="7500000"/>
            </a:lightRig>
          </a:scene3d>
        </p:grpSpPr>
        <p:sp>
          <p:nvSpPr>
            <p:cNvPr id="7" name="Rounded Rectangle 6"/>
            <p:cNvSpPr/>
            <p:nvPr/>
          </p:nvSpPr>
          <p:spPr>
            <a:xfrm>
              <a:off x="0" y="267999"/>
              <a:ext cx="6096000" cy="936000"/>
            </a:xfrm>
            <a:prstGeom prst="roundRect">
              <a:avLst/>
            </a:prstGeom>
            <a:grp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8" name="Rounded Rectangle 4"/>
            <p:cNvSpPr/>
            <p:nvPr/>
          </p:nvSpPr>
          <p:spPr>
            <a:xfrm>
              <a:off x="45692" y="313691"/>
              <a:ext cx="6004616" cy="84461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defTabSz="1778000">
                <a:lnSpc>
                  <a:spcPct val="90000"/>
                </a:lnSpc>
                <a:spcBef>
                  <a:spcPct val="0"/>
                </a:spcBef>
                <a:spcAft>
                  <a:spcPct val="35000"/>
                </a:spcAft>
              </a:pPr>
              <a:r>
                <a:rPr lang="en-US" sz="1800" dirty="0" smtClean="0">
                  <a:solidFill>
                    <a:schemeClr val="bg1"/>
                  </a:solidFill>
                  <a:latin typeface="Calibri" pitchFamily="34" charset="0"/>
                  <a:cs typeface="Calibri" pitchFamily="34" charset="0"/>
                </a:rPr>
                <a:t>String literals such as </a:t>
              </a:r>
              <a:r>
                <a:rPr lang="en-US" sz="1800" dirty="0" smtClean="0">
                  <a:solidFill>
                    <a:schemeClr val="bg1"/>
                  </a:solidFill>
                  <a:latin typeface="Courier New" pitchFamily="49" charset="0"/>
                  <a:cs typeface="Courier New" pitchFamily="49" charset="0"/>
                </a:rPr>
                <a:t>“Hello”</a:t>
              </a:r>
              <a:r>
                <a:rPr lang="en-US" sz="1800" dirty="0" smtClean="0">
                  <a:solidFill>
                    <a:schemeClr val="bg1"/>
                  </a:solidFill>
                  <a:latin typeface="Calibri" pitchFamily="34" charset="0"/>
                  <a:cs typeface="Calibri" pitchFamily="34" charset="0"/>
                </a:rPr>
                <a:t> in Java are implemented as instances of the </a:t>
              </a:r>
              <a:r>
                <a:rPr lang="en-US" sz="1800" dirty="0" smtClean="0">
                  <a:solidFill>
                    <a:schemeClr val="bg1"/>
                  </a:solidFill>
                  <a:latin typeface="Courier New" pitchFamily="49" charset="0"/>
                  <a:cs typeface="Courier New" pitchFamily="49" charset="0"/>
                </a:rPr>
                <a:t>String</a:t>
              </a:r>
              <a:r>
                <a:rPr lang="en-US" sz="1800" dirty="0" smtClean="0">
                  <a:solidFill>
                    <a:schemeClr val="bg1"/>
                  </a:solidFill>
                  <a:latin typeface="Calibri" pitchFamily="34" charset="0"/>
                  <a:cs typeface="Calibri" pitchFamily="34" charset="0"/>
                </a:rPr>
                <a:t> class.</a:t>
              </a:r>
              <a:endParaRPr lang="en-IN" sz="1800" kern="1200" dirty="0">
                <a:solidFill>
                  <a:schemeClr val="bg1"/>
                </a:solidFill>
                <a:latin typeface="Calibri" pitchFamily="34" charset="0"/>
                <a:cs typeface="Calibri" pitchFamily="34" charset="0"/>
              </a:endParaRPr>
            </a:p>
          </p:txBody>
        </p:sp>
      </p:grpSp>
      <p:grpSp>
        <p:nvGrpSpPr>
          <p:cNvPr id="9" name="Group 8"/>
          <p:cNvGrpSpPr/>
          <p:nvPr/>
        </p:nvGrpSpPr>
        <p:grpSpPr>
          <a:xfrm>
            <a:off x="533400" y="1600200"/>
            <a:ext cx="8229600" cy="533400"/>
            <a:chOff x="0" y="267999"/>
            <a:chExt cx="6096000" cy="936000"/>
          </a:xfrm>
          <a:solidFill>
            <a:schemeClr val="accent3">
              <a:lumMod val="50000"/>
            </a:schemeClr>
          </a:solidFill>
          <a:scene3d>
            <a:camera prst="orthographicFront"/>
            <a:lightRig rig="threePt" dir="t">
              <a:rot lat="0" lon="0" rev="7500000"/>
            </a:lightRig>
          </a:scene3d>
        </p:grpSpPr>
        <p:sp>
          <p:nvSpPr>
            <p:cNvPr id="10" name="Rounded Rectangle 9"/>
            <p:cNvSpPr/>
            <p:nvPr/>
          </p:nvSpPr>
          <p:spPr>
            <a:xfrm>
              <a:off x="0" y="267999"/>
              <a:ext cx="6096000" cy="936000"/>
            </a:xfrm>
            <a:prstGeom prst="roundRect">
              <a:avLst/>
            </a:prstGeom>
            <a:grp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1" name="Rounded Rectangle 4"/>
            <p:cNvSpPr/>
            <p:nvPr/>
          </p:nvSpPr>
          <p:spPr>
            <a:xfrm>
              <a:off x="45692" y="313691"/>
              <a:ext cx="6004616" cy="84461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defTabSz="1778000">
                <a:lnSpc>
                  <a:spcPct val="90000"/>
                </a:lnSpc>
                <a:spcBef>
                  <a:spcPct val="0"/>
                </a:spcBef>
                <a:spcAft>
                  <a:spcPct val="35000"/>
                </a:spcAft>
              </a:pPr>
              <a:r>
                <a:rPr lang="en-US" sz="1800" dirty="0" smtClean="0">
                  <a:solidFill>
                    <a:schemeClr val="bg1"/>
                  </a:solidFill>
                  <a:latin typeface="Calibri" pitchFamily="34" charset="0"/>
                  <a:cs typeface="Calibri" pitchFamily="34" charset="0"/>
                </a:rPr>
                <a:t>Strings are constant and immutable, that is, their values cannot be changed once they are created.</a:t>
              </a:r>
              <a:endParaRPr lang="en-IN" sz="1800" kern="1200" dirty="0">
                <a:solidFill>
                  <a:schemeClr val="bg1"/>
                </a:solidFill>
                <a:latin typeface="Calibri" pitchFamily="34" charset="0"/>
                <a:cs typeface="Calibri" pitchFamily="34" charset="0"/>
              </a:endParaRPr>
            </a:p>
          </p:txBody>
        </p:sp>
      </p:grpSp>
      <p:grpSp>
        <p:nvGrpSpPr>
          <p:cNvPr id="12" name="Group 11"/>
          <p:cNvGrpSpPr/>
          <p:nvPr/>
        </p:nvGrpSpPr>
        <p:grpSpPr>
          <a:xfrm>
            <a:off x="533400" y="2286000"/>
            <a:ext cx="8229600" cy="533400"/>
            <a:chOff x="0" y="267999"/>
            <a:chExt cx="6096000" cy="936000"/>
          </a:xfrm>
          <a:solidFill>
            <a:schemeClr val="accent6">
              <a:lumMod val="50000"/>
            </a:schemeClr>
          </a:solidFill>
          <a:scene3d>
            <a:camera prst="orthographicFront"/>
            <a:lightRig rig="threePt" dir="t">
              <a:rot lat="0" lon="0" rev="7500000"/>
            </a:lightRig>
          </a:scene3d>
        </p:grpSpPr>
        <p:sp>
          <p:nvSpPr>
            <p:cNvPr id="13" name="Rounded Rectangle 12"/>
            <p:cNvSpPr/>
            <p:nvPr/>
          </p:nvSpPr>
          <p:spPr>
            <a:xfrm>
              <a:off x="0" y="267999"/>
              <a:ext cx="6096000" cy="936000"/>
            </a:xfrm>
            <a:prstGeom prst="roundRect">
              <a:avLst/>
            </a:prstGeom>
            <a:grp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4" name="Rounded Rectangle 4"/>
            <p:cNvSpPr/>
            <p:nvPr/>
          </p:nvSpPr>
          <p:spPr>
            <a:xfrm>
              <a:off x="45692" y="313691"/>
              <a:ext cx="6004616" cy="84461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defTabSz="1778000">
                <a:lnSpc>
                  <a:spcPct val="90000"/>
                </a:lnSpc>
                <a:spcBef>
                  <a:spcPct val="0"/>
                </a:spcBef>
                <a:spcAft>
                  <a:spcPct val="35000"/>
                </a:spcAft>
              </a:pPr>
              <a:r>
                <a:rPr lang="en-US" sz="1800" dirty="0" smtClean="0">
                  <a:latin typeface="Calibri" pitchFamily="34" charset="0"/>
                  <a:cs typeface="Calibri" pitchFamily="34" charset="0"/>
                </a:rPr>
                <a:t>String buffers allow creation of mutable strings. </a:t>
              </a:r>
              <a:endParaRPr lang="en-IN" sz="1800" kern="1200" dirty="0">
                <a:latin typeface="Calibri" pitchFamily="34" charset="0"/>
                <a:cs typeface="Calibri" pitchFamily="34" charset="0"/>
              </a:endParaRPr>
            </a:p>
          </p:txBody>
        </p:sp>
      </p:grpSp>
      <p:grpSp>
        <p:nvGrpSpPr>
          <p:cNvPr id="15" name="Group 14"/>
          <p:cNvGrpSpPr/>
          <p:nvPr/>
        </p:nvGrpSpPr>
        <p:grpSpPr>
          <a:xfrm>
            <a:off x="533400" y="2971800"/>
            <a:ext cx="8229600" cy="533400"/>
            <a:chOff x="0" y="267999"/>
            <a:chExt cx="6096000" cy="936000"/>
          </a:xfrm>
          <a:solidFill>
            <a:schemeClr val="accent3">
              <a:lumMod val="50000"/>
            </a:schemeClr>
          </a:solidFill>
          <a:scene3d>
            <a:camera prst="orthographicFront"/>
            <a:lightRig rig="threePt" dir="t">
              <a:rot lat="0" lon="0" rev="7500000"/>
            </a:lightRig>
          </a:scene3d>
        </p:grpSpPr>
        <p:sp>
          <p:nvSpPr>
            <p:cNvPr id="16" name="Rounded Rectangle 15"/>
            <p:cNvSpPr/>
            <p:nvPr/>
          </p:nvSpPr>
          <p:spPr>
            <a:xfrm>
              <a:off x="0" y="267999"/>
              <a:ext cx="6096000" cy="936000"/>
            </a:xfrm>
            <a:prstGeom prst="roundRect">
              <a:avLst/>
            </a:prstGeom>
            <a:grp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7" name="Rounded Rectangle 4"/>
            <p:cNvSpPr/>
            <p:nvPr/>
          </p:nvSpPr>
          <p:spPr>
            <a:xfrm>
              <a:off x="45692" y="313691"/>
              <a:ext cx="6004616" cy="84461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defTabSz="1778000">
                <a:lnSpc>
                  <a:spcPct val="90000"/>
                </a:lnSpc>
                <a:spcBef>
                  <a:spcPct val="0"/>
                </a:spcBef>
                <a:spcAft>
                  <a:spcPct val="35000"/>
                </a:spcAft>
              </a:pPr>
              <a:r>
                <a:rPr lang="en-US" sz="1800" dirty="0" smtClean="0">
                  <a:solidFill>
                    <a:schemeClr val="bg1"/>
                  </a:solidFill>
                  <a:latin typeface="Calibri" pitchFamily="34" charset="0"/>
                  <a:cs typeface="Calibri" pitchFamily="34" charset="0"/>
                </a:rPr>
                <a:t>A simple </a:t>
              </a:r>
              <a:r>
                <a:rPr lang="en-US" sz="1800" dirty="0" smtClean="0">
                  <a:solidFill>
                    <a:schemeClr val="bg1"/>
                  </a:solidFill>
                  <a:latin typeface="Courier New" pitchFamily="49" charset="0"/>
                  <a:cs typeface="Courier New" pitchFamily="49" charset="0"/>
                </a:rPr>
                <a:t>String</a:t>
              </a:r>
              <a:r>
                <a:rPr lang="en-US" sz="1800" dirty="0" smtClean="0">
                  <a:solidFill>
                    <a:schemeClr val="bg1"/>
                  </a:solidFill>
                  <a:latin typeface="Calibri" pitchFamily="34" charset="0"/>
                  <a:cs typeface="Calibri" pitchFamily="34" charset="0"/>
                </a:rPr>
                <a:t> instance can be created by enclosing a string literal inside double quotes as shown in the following code snippet:</a:t>
              </a:r>
              <a:endParaRPr lang="en-IN" sz="1800" kern="1200" dirty="0">
                <a:solidFill>
                  <a:schemeClr val="bg1"/>
                </a:solidFill>
                <a:latin typeface="Calibri" pitchFamily="34" charset="0"/>
                <a:cs typeface="Calibri" pitchFamily="34" charset="0"/>
              </a:endParaRPr>
            </a:p>
          </p:txBody>
        </p:sp>
      </p:grpSp>
      <p:sp>
        <p:nvSpPr>
          <p:cNvPr id="18" name="TextBox 17"/>
          <p:cNvSpPr txBox="1"/>
          <p:nvPr/>
        </p:nvSpPr>
        <p:spPr>
          <a:xfrm>
            <a:off x="685800" y="3657600"/>
            <a:ext cx="8077200" cy="1277273"/>
          </a:xfrm>
          <a:prstGeom prst="rect">
            <a:avLst/>
          </a:prstGeom>
          <a:solidFill>
            <a:schemeClr val="accent6">
              <a:lumMod val="60000"/>
              <a:lumOff val="40000"/>
            </a:schemeClr>
          </a:solidFill>
          <a:ln>
            <a:solidFill>
              <a:schemeClr val="tx1"/>
            </a:solidFill>
          </a:ln>
        </p:spPr>
        <p:txBody>
          <a:bodyPr wrap="square" rtlCol="0">
            <a:spAutoFit/>
          </a:bodyPr>
          <a:lstStyle/>
          <a:p>
            <a:r>
              <a:rPr lang="en-US" dirty="0" smtClean="0"/>
              <a:t>...</a:t>
            </a:r>
          </a:p>
          <a:p>
            <a:r>
              <a:rPr lang="en-US" dirty="0" smtClean="0"/>
              <a:t>String name = “Mary”;</a:t>
            </a:r>
          </a:p>
          <a:p>
            <a:r>
              <a:rPr lang="en-US" dirty="0" smtClean="0"/>
              <a:t>// This is equivalent to:</a:t>
            </a:r>
          </a:p>
          <a:p>
            <a:r>
              <a:rPr lang="en-US" dirty="0" smtClean="0"/>
              <a:t>char name[] = {‘M’, ‘a’, ‘r’, ’y’};</a:t>
            </a:r>
          </a:p>
          <a:p>
            <a:r>
              <a:rPr lang="en-US" dirty="0" smtClean="0"/>
              <a:t>...</a:t>
            </a:r>
            <a:endParaRPr lang="en-IN" dirty="0"/>
          </a:p>
        </p:txBody>
      </p:sp>
      <p:sp>
        <p:nvSpPr>
          <p:cNvPr id="19" name="Content Placeholder 1"/>
          <p:cNvSpPr txBox="1">
            <a:spLocks/>
          </p:cNvSpPr>
          <p:nvPr/>
        </p:nvSpPr>
        <p:spPr bwMode="auto">
          <a:xfrm>
            <a:off x="304800" y="4953000"/>
            <a:ext cx="861060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An instance of a </a:t>
            </a:r>
            <a:r>
              <a:rPr lang="en-US" sz="1800" dirty="0" smtClean="0">
                <a:cs typeface="Courier New" pitchFamily="49" charset="0"/>
              </a:rPr>
              <a:t>String</a:t>
            </a:r>
            <a:r>
              <a:rPr lang="en-US" sz="1800" dirty="0" smtClean="0">
                <a:latin typeface="Calibri" pitchFamily="34" charset="0"/>
              </a:rPr>
              <a:t> class can also be created using the </a:t>
            </a:r>
            <a:r>
              <a:rPr lang="en-US" sz="1800" dirty="0" smtClean="0">
                <a:cs typeface="Courier New" pitchFamily="49" charset="0"/>
              </a:rPr>
              <a:t>new</a:t>
            </a:r>
            <a:r>
              <a:rPr lang="en-US" sz="1800" dirty="0" smtClean="0">
                <a:latin typeface="Calibri" pitchFamily="34" charset="0"/>
              </a:rPr>
              <a:t> keyword, as shown in code snippet:</a:t>
            </a:r>
          </a:p>
        </p:txBody>
      </p:sp>
      <p:sp>
        <p:nvSpPr>
          <p:cNvPr id="20" name="TextBox 19"/>
          <p:cNvSpPr txBox="1"/>
          <p:nvPr/>
        </p:nvSpPr>
        <p:spPr>
          <a:xfrm>
            <a:off x="685800" y="5580727"/>
            <a:ext cx="8077200" cy="259302"/>
          </a:xfrm>
          <a:prstGeom prst="rect">
            <a:avLst/>
          </a:prstGeom>
          <a:solidFill>
            <a:schemeClr val="accent6">
              <a:lumMod val="60000"/>
              <a:lumOff val="40000"/>
            </a:schemeClr>
          </a:solidFill>
          <a:ln>
            <a:solidFill>
              <a:schemeClr val="tx1"/>
            </a:solidFill>
          </a:ln>
        </p:spPr>
        <p:txBody>
          <a:bodyPr wrap="square" rtlCol="0">
            <a:spAutoFit/>
          </a:bodyPr>
          <a:lstStyle/>
          <a:p>
            <a:r>
              <a:rPr lang="en-US" dirty="0" smtClean="0"/>
              <a:t>String </a:t>
            </a:r>
            <a:r>
              <a:rPr lang="en-US" dirty="0" err="1" smtClean="0"/>
              <a:t>str</a:t>
            </a:r>
            <a:r>
              <a:rPr lang="en-US" dirty="0" smtClean="0"/>
              <a:t> = new String();</a:t>
            </a:r>
            <a:endParaRPr lang="en-IN" dirty="0"/>
          </a:p>
        </p:txBody>
      </p:sp>
      <p:sp>
        <p:nvSpPr>
          <p:cNvPr id="21" name="Content Placeholder 1"/>
          <p:cNvSpPr txBox="1">
            <a:spLocks/>
          </p:cNvSpPr>
          <p:nvPr/>
        </p:nvSpPr>
        <p:spPr bwMode="auto">
          <a:xfrm>
            <a:off x="304800" y="5867400"/>
            <a:ext cx="861060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The code creates a new object of class </a:t>
            </a:r>
            <a:r>
              <a:rPr lang="en-US" sz="1800" dirty="0" smtClean="0">
                <a:cs typeface="Courier New" pitchFamily="49" charset="0"/>
              </a:rPr>
              <a:t>String</a:t>
            </a:r>
            <a:r>
              <a:rPr lang="en-US" sz="1800" dirty="0" smtClean="0">
                <a:latin typeface="Calibri" pitchFamily="34" charset="0"/>
              </a:rPr>
              <a:t>, and assigns its reference to the variable </a:t>
            </a:r>
            <a:r>
              <a:rPr lang="en-US" sz="1800" b="1" dirty="0" smtClean="0">
                <a:cs typeface="Courier New" pitchFamily="49" charset="0"/>
              </a:rPr>
              <a:t>str</a:t>
            </a:r>
            <a:r>
              <a:rPr lang="en-US" sz="1800" dirty="0" smtClean="0">
                <a:latin typeface="Calibri" pitchFamily="34" charset="0"/>
              </a:rPr>
              <a:t>.</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Strings 2-3</a:t>
            </a:r>
            <a:endParaRPr lang="en-US"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43</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sp>
        <p:nvSpPr>
          <p:cNvPr id="6" name="Content Placeholder 1"/>
          <p:cNvSpPr txBox="1">
            <a:spLocks/>
          </p:cNvSpPr>
          <p:nvPr/>
        </p:nvSpPr>
        <p:spPr bwMode="auto">
          <a:xfrm>
            <a:off x="304800" y="838200"/>
            <a:ext cx="8610600"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Java also provides special support for concatenation of strings using the plus (</a:t>
            </a:r>
            <a:r>
              <a:rPr lang="en-US" sz="1800" dirty="0" smtClean="0">
                <a:cs typeface="Courier New" pitchFamily="49" charset="0"/>
              </a:rPr>
              <a:t>+</a:t>
            </a:r>
            <a:r>
              <a:rPr lang="en-US" sz="1800" dirty="0" smtClean="0">
                <a:latin typeface="Calibri" pitchFamily="34" charset="0"/>
              </a:rPr>
              <a:t>) operator and for converting data of other types to strings as depicted in the following code snippet:</a:t>
            </a:r>
          </a:p>
        </p:txBody>
      </p:sp>
      <p:sp>
        <p:nvSpPr>
          <p:cNvPr id="7" name="TextBox 6"/>
          <p:cNvSpPr txBox="1"/>
          <p:nvPr/>
        </p:nvSpPr>
        <p:spPr>
          <a:xfrm>
            <a:off x="685800" y="1752600"/>
            <a:ext cx="8077200" cy="1794337"/>
          </a:xfrm>
          <a:prstGeom prst="rect">
            <a:avLst/>
          </a:prstGeom>
          <a:solidFill>
            <a:schemeClr val="accent6">
              <a:lumMod val="60000"/>
              <a:lumOff val="40000"/>
            </a:schemeClr>
          </a:solidFill>
          <a:ln>
            <a:solidFill>
              <a:schemeClr val="tx1"/>
            </a:solidFill>
          </a:ln>
        </p:spPr>
        <p:txBody>
          <a:bodyPr wrap="square" rtlCol="0">
            <a:spAutoFit/>
          </a:bodyPr>
          <a:lstStyle/>
          <a:p>
            <a:r>
              <a:rPr lang="en-US" dirty="0" smtClean="0"/>
              <a:t>...</a:t>
            </a:r>
          </a:p>
          <a:p>
            <a:r>
              <a:rPr lang="en-US" dirty="0" smtClean="0"/>
              <a:t>String </a:t>
            </a:r>
            <a:r>
              <a:rPr lang="en-US" dirty="0" err="1" smtClean="0"/>
              <a:t>str</a:t>
            </a:r>
            <a:r>
              <a:rPr lang="en-US" dirty="0" smtClean="0"/>
              <a:t> = “Hello”; String str1 = “World”;</a:t>
            </a:r>
          </a:p>
          <a:p>
            <a:r>
              <a:rPr lang="en-US" dirty="0" smtClean="0"/>
              <a:t>// The two strings can be concatenated by using the operator ‘+’</a:t>
            </a:r>
          </a:p>
          <a:p>
            <a:r>
              <a:rPr lang="en-US" dirty="0" err="1" smtClean="0"/>
              <a:t>System.out.println</a:t>
            </a:r>
            <a:r>
              <a:rPr lang="en-US" dirty="0" smtClean="0"/>
              <a:t>(</a:t>
            </a:r>
            <a:r>
              <a:rPr lang="en-US" dirty="0" err="1" smtClean="0"/>
              <a:t>str</a:t>
            </a:r>
            <a:r>
              <a:rPr lang="en-US" dirty="0" smtClean="0"/>
              <a:t> + str1); </a:t>
            </a:r>
          </a:p>
          <a:p>
            <a:endParaRPr lang="en-US" dirty="0" smtClean="0"/>
          </a:p>
          <a:p>
            <a:r>
              <a:rPr lang="en-US" dirty="0" smtClean="0"/>
              <a:t>// This will print ‘</a:t>
            </a:r>
            <a:r>
              <a:rPr lang="en-US" dirty="0" err="1" smtClean="0"/>
              <a:t>HelloWorld</a:t>
            </a:r>
            <a:r>
              <a:rPr lang="en-US" dirty="0" smtClean="0"/>
              <a:t>’ on the screen </a:t>
            </a:r>
          </a:p>
          <a:p>
            <a:r>
              <a:rPr lang="en-US" dirty="0" smtClean="0"/>
              <a:t>...</a:t>
            </a:r>
            <a:endParaRPr lang="en-IN" dirty="0"/>
          </a:p>
        </p:txBody>
      </p:sp>
      <p:sp>
        <p:nvSpPr>
          <p:cNvPr id="8" name="Content Placeholder 1"/>
          <p:cNvSpPr txBox="1">
            <a:spLocks/>
          </p:cNvSpPr>
          <p:nvPr/>
        </p:nvSpPr>
        <p:spPr bwMode="auto">
          <a:xfrm>
            <a:off x="304800" y="3657600"/>
            <a:ext cx="8610600" cy="381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One can convert a character array to a string as depicted in the following code snippet:</a:t>
            </a:r>
          </a:p>
        </p:txBody>
      </p:sp>
      <p:sp>
        <p:nvSpPr>
          <p:cNvPr id="9" name="TextBox 8"/>
          <p:cNvSpPr txBox="1"/>
          <p:nvPr/>
        </p:nvSpPr>
        <p:spPr>
          <a:xfrm>
            <a:off x="685800" y="4084098"/>
            <a:ext cx="8077200" cy="259302"/>
          </a:xfrm>
          <a:prstGeom prst="rect">
            <a:avLst/>
          </a:prstGeom>
          <a:solidFill>
            <a:schemeClr val="accent6">
              <a:lumMod val="60000"/>
              <a:lumOff val="40000"/>
            </a:schemeClr>
          </a:solidFill>
          <a:ln>
            <a:solidFill>
              <a:schemeClr val="tx1"/>
            </a:solidFill>
          </a:ln>
        </p:spPr>
        <p:txBody>
          <a:bodyPr wrap="square" rtlCol="0">
            <a:spAutoFit/>
          </a:bodyPr>
          <a:lstStyle/>
          <a:p>
            <a:r>
              <a:rPr lang="en-US" dirty="0" smtClean="0"/>
              <a:t>char[] name = {‘J’, ‘o’, ‘h’, ‘n’}; String </a:t>
            </a:r>
            <a:r>
              <a:rPr lang="en-US" dirty="0" err="1" smtClean="0"/>
              <a:t>empName</a:t>
            </a:r>
            <a:r>
              <a:rPr lang="en-US" dirty="0" smtClean="0"/>
              <a:t> = new String(name);</a:t>
            </a:r>
            <a:endParaRPr lang="en-IN" dirty="0"/>
          </a:p>
        </p:txBody>
      </p:sp>
      <p:graphicFrame>
        <p:nvGraphicFramePr>
          <p:cNvPr id="11" name="Diagram 10"/>
          <p:cNvGraphicFramePr/>
          <p:nvPr/>
        </p:nvGraphicFramePr>
        <p:xfrm>
          <a:off x="609600" y="4495800"/>
          <a:ext cx="8229600" cy="1905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Strings 3-3</a:t>
            </a:r>
            <a:endParaRPr lang="en-US"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44</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sp>
        <p:nvSpPr>
          <p:cNvPr id="6" name="Content Placeholder 1"/>
          <p:cNvSpPr txBox="1">
            <a:spLocks/>
          </p:cNvSpPr>
          <p:nvPr/>
        </p:nvSpPr>
        <p:spPr bwMode="auto">
          <a:xfrm>
            <a:off x="304800" y="838200"/>
            <a:ext cx="8610600" cy="68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If the string is not likely to change later, one can use the </a:t>
            </a:r>
            <a:r>
              <a:rPr lang="en-US" sz="1800" dirty="0" smtClean="0">
                <a:cs typeface="Courier New" pitchFamily="49" charset="0"/>
              </a:rPr>
              <a:t>String</a:t>
            </a:r>
            <a:r>
              <a:rPr lang="en-US" sz="1800" dirty="0" smtClean="0">
                <a:latin typeface="Calibri" pitchFamily="34" charset="0"/>
              </a:rPr>
              <a:t> class. </a:t>
            </a:r>
          </a:p>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Thus, a </a:t>
            </a:r>
            <a:r>
              <a:rPr lang="en-US" sz="1800" dirty="0" smtClean="0">
                <a:cs typeface="Courier New" pitchFamily="49" charset="0"/>
              </a:rPr>
              <a:t>String</a:t>
            </a:r>
            <a:r>
              <a:rPr lang="en-US" sz="1800" dirty="0" smtClean="0">
                <a:latin typeface="Calibri" pitchFamily="34" charset="0"/>
              </a:rPr>
              <a:t> class can be used for the following reasons:</a:t>
            </a:r>
          </a:p>
        </p:txBody>
      </p:sp>
      <p:grpSp>
        <p:nvGrpSpPr>
          <p:cNvPr id="7" name="Group 6"/>
          <p:cNvGrpSpPr/>
          <p:nvPr/>
        </p:nvGrpSpPr>
        <p:grpSpPr>
          <a:xfrm>
            <a:off x="762000" y="1600200"/>
            <a:ext cx="7696200" cy="457200"/>
            <a:chOff x="0" y="267999"/>
            <a:chExt cx="6096000" cy="936000"/>
          </a:xfrm>
          <a:solidFill>
            <a:schemeClr val="accent6">
              <a:lumMod val="50000"/>
            </a:schemeClr>
          </a:solidFill>
          <a:scene3d>
            <a:camera prst="orthographicFront"/>
            <a:lightRig rig="threePt" dir="t">
              <a:rot lat="0" lon="0" rev="7500000"/>
            </a:lightRig>
          </a:scene3d>
        </p:grpSpPr>
        <p:sp>
          <p:nvSpPr>
            <p:cNvPr id="8" name="Rounded Rectangle 7"/>
            <p:cNvSpPr/>
            <p:nvPr/>
          </p:nvSpPr>
          <p:spPr>
            <a:xfrm>
              <a:off x="0" y="267999"/>
              <a:ext cx="6096000" cy="936000"/>
            </a:xfrm>
            <a:prstGeom prst="roundRect">
              <a:avLst/>
            </a:prstGeom>
            <a:grp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9" name="Rounded Rectangle 4"/>
            <p:cNvSpPr/>
            <p:nvPr/>
          </p:nvSpPr>
          <p:spPr>
            <a:xfrm>
              <a:off x="45692" y="313691"/>
              <a:ext cx="6004616" cy="84461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defTabSz="1778000">
                <a:lnSpc>
                  <a:spcPct val="90000"/>
                </a:lnSpc>
                <a:spcBef>
                  <a:spcPct val="0"/>
                </a:spcBef>
                <a:spcAft>
                  <a:spcPct val="35000"/>
                </a:spcAft>
              </a:pPr>
              <a:r>
                <a:rPr lang="en-US" sz="1800" dirty="0" smtClean="0">
                  <a:solidFill>
                    <a:schemeClr val="bg1"/>
                  </a:solidFill>
                  <a:latin typeface="Calibri" pitchFamily="34" charset="0"/>
                  <a:cs typeface="Calibri" pitchFamily="34" charset="0"/>
                </a:rPr>
                <a:t>String is immutable and so it can be safely shared between multiple threads. </a:t>
              </a:r>
              <a:endParaRPr lang="en-IN" sz="1800" kern="1200" dirty="0">
                <a:solidFill>
                  <a:schemeClr val="bg1"/>
                </a:solidFill>
                <a:latin typeface="Calibri" pitchFamily="34" charset="0"/>
                <a:cs typeface="Calibri" pitchFamily="34" charset="0"/>
              </a:endParaRPr>
            </a:p>
          </p:txBody>
        </p:sp>
      </p:grpSp>
      <p:grpSp>
        <p:nvGrpSpPr>
          <p:cNvPr id="10" name="Group 9"/>
          <p:cNvGrpSpPr/>
          <p:nvPr/>
        </p:nvGrpSpPr>
        <p:grpSpPr>
          <a:xfrm>
            <a:off x="762000" y="2133600"/>
            <a:ext cx="7696200" cy="457200"/>
            <a:chOff x="0" y="267999"/>
            <a:chExt cx="6096000" cy="936000"/>
          </a:xfrm>
          <a:solidFill>
            <a:schemeClr val="accent3">
              <a:lumMod val="50000"/>
            </a:schemeClr>
          </a:solidFill>
          <a:scene3d>
            <a:camera prst="orthographicFront"/>
            <a:lightRig rig="threePt" dir="t">
              <a:rot lat="0" lon="0" rev="7500000"/>
            </a:lightRig>
          </a:scene3d>
        </p:grpSpPr>
        <p:sp>
          <p:nvSpPr>
            <p:cNvPr id="11" name="Rounded Rectangle 10"/>
            <p:cNvSpPr/>
            <p:nvPr/>
          </p:nvSpPr>
          <p:spPr>
            <a:xfrm>
              <a:off x="0" y="267999"/>
              <a:ext cx="6096000" cy="936000"/>
            </a:xfrm>
            <a:prstGeom prst="roundRect">
              <a:avLst/>
            </a:prstGeom>
            <a:grp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2" name="Rounded Rectangle 4"/>
            <p:cNvSpPr/>
            <p:nvPr/>
          </p:nvSpPr>
          <p:spPr>
            <a:xfrm>
              <a:off x="45692" y="313691"/>
              <a:ext cx="6004616" cy="84461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defTabSz="1778000">
                <a:lnSpc>
                  <a:spcPct val="90000"/>
                </a:lnSpc>
                <a:spcBef>
                  <a:spcPct val="0"/>
                </a:spcBef>
                <a:spcAft>
                  <a:spcPct val="35000"/>
                </a:spcAft>
              </a:pPr>
              <a:r>
                <a:rPr lang="en-US" sz="1800" dirty="0" smtClean="0">
                  <a:solidFill>
                    <a:schemeClr val="bg1"/>
                  </a:solidFill>
                  <a:latin typeface="Calibri" pitchFamily="34" charset="0"/>
                  <a:cs typeface="Calibri" pitchFamily="34" charset="0"/>
                </a:rPr>
                <a:t>The threads will only read them, which is normally a thread safe operation. </a:t>
              </a:r>
              <a:endParaRPr lang="en-IN" sz="1800" kern="1200" dirty="0">
                <a:solidFill>
                  <a:schemeClr val="bg1"/>
                </a:solidFill>
                <a:latin typeface="Calibri" pitchFamily="34" charset="0"/>
                <a:cs typeface="Calibri" pitchFamily="34" charset="0"/>
              </a:endParaRPr>
            </a:p>
          </p:txBody>
        </p:sp>
      </p:grpSp>
      <p:sp>
        <p:nvSpPr>
          <p:cNvPr id="13" name="Content Placeholder 1"/>
          <p:cNvSpPr txBox="1">
            <a:spLocks/>
          </p:cNvSpPr>
          <p:nvPr/>
        </p:nvSpPr>
        <p:spPr bwMode="auto">
          <a:xfrm>
            <a:off x="304800" y="2667000"/>
            <a:ext cx="8610600" cy="129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If the string is likely to change later and it will be shared between multiple threads, one can use the </a:t>
            </a:r>
            <a:r>
              <a:rPr lang="en-US" sz="1800" dirty="0" err="1" smtClean="0">
                <a:cs typeface="Courier New" pitchFamily="49" charset="0"/>
              </a:rPr>
              <a:t>StringBuffer</a:t>
            </a:r>
            <a:r>
              <a:rPr lang="en-US" sz="1800" dirty="0" smtClean="0">
                <a:latin typeface="Calibri" pitchFamily="34" charset="0"/>
              </a:rPr>
              <a:t> class. </a:t>
            </a:r>
          </a:p>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The use of </a:t>
            </a:r>
            <a:r>
              <a:rPr lang="en-US" sz="1800" dirty="0" err="1" smtClean="0">
                <a:cs typeface="Courier New" pitchFamily="49" charset="0"/>
              </a:rPr>
              <a:t>StringBuffer</a:t>
            </a:r>
            <a:r>
              <a:rPr lang="en-US" sz="1800" dirty="0" smtClean="0">
                <a:latin typeface="Calibri" pitchFamily="34" charset="0"/>
              </a:rPr>
              <a:t> class ensures that the string is updated correctly. </a:t>
            </a:r>
          </a:p>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However, the drawback is that the method execution is comparatively slower.</a:t>
            </a:r>
          </a:p>
        </p:txBody>
      </p:sp>
      <p:sp>
        <p:nvSpPr>
          <p:cNvPr id="14" name="Content Placeholder 1"/>
          <p:cNvSpPr txBox="1">
            <a:spLocks/>
          </p:cNvSpPr>
          <p:nvPr/>
        </p:nvSpPr>
        <p:spPr bwMode="auto">
          <a:xfrm>
            <a:off x="304800" y="3962400"/>
            <a:ext cx="8610600" cy="99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If the string is likely to change later but will not be shared between multiple threads, one can use the </a:t>
            </a:r>
            <a:r>
              <a:rPr lang="en-US" sz="1800" dirty="0" err="1" smtClean="0">
                <a:cs typeface="Courier New" pitchFamily="49" charset="0"/>
              </a:rPr>
              <a:t>StringBuilder</a:t>
            </a:r>
            <a:r>
              <a:rPr lang="en-US" sz="1800" dirty="0" smtClean="0">
                <a:latin typeface="Calibri" pitchFamily="34" charset="0"/>
              </a:rPr>
              <a:t> class.</a:t>
            </a:r>
          </a:p>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The </a:t>
            </a:r>
            <a:r>
              <a:rPr lang="en-US" sz="1800" dirty="0" err="1" smtClean="0">
                <a:cs typeface="Courier New" pitchFamily="49" charset="0"/>
              </a:rPr>
              <a:t>StringBuilder</a:t>
            </a:r>
            <a:r>
              <a:rPr lang="en-US" sz="1800" dirty="0" smtClean="0">
                <a:latin typeface="Calibri" pitchFamily="34" charset="0"/>
              </a:rPr>
              <a:t> class can be used for the following reasons:</a:t>
            </a:r>
          </a:p>
        </p:txBody>
      </p:sp>
      <p:grpSp>
        <p:nvGrpSpPr>
          <p:cNvPr id="15" name="Group 14"/>
          <p:cNvGrpSpPr/>
          <p:nvPr/>
        </p:nvGrpSpPr>
        <p:grpSpPr>
          <a:xfrm>
            <a:off x="762000" y="5029200"/>
            <a:ext cx="7696200" cy="609600"/>
            <a:chOff x="0" y="267999"/>
            <a:chExt cx="6096000" cy="936000"/>
          </a:xfrm>
          <a:solidFill>
            <a:schemeClr val="accent6">
              <a:lumMod val="50000"/>
            </a:schemeClr>
          </a:solidFill>
          <a:scene3d>
            <a:camera prst="orthographicFront"/>
            <a:lightRig rig="threePt" dir="t">
              <a:rot lat="0" lon="0" rev="7500000"/>
            </a:lightRig>
          </a:scene3d>
        </p:grpSpPr>
        <p:sp>
          <p:nvSpPr>
            <p:cNvPr id="16" name="Rounded Rectangle 15"/>
            <p:cNvSpPr/>
            <p:nvPr/>
          </p:nvSpPr>
          <p:spPr>
            <a:xfrm>
              <a:off x="0" y="267999"/>
              <a:ext cx="6096000" cy="936000"/>
            </a:xfrm>
            <a:prstGeom prst="roundRect">
              <a:avLst/>
            </a:prstGeom>
            <a:grp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7" name="Rounded Rectangle 4"/>
            <p:cNvSpPr/>
            <p:nvPr/>
          </p:nvSpPr>
          <p:spPr>
            <a:xfrm>
              <a:off x="45692" y="313691"/>
              <a:ext cx="6004616" cy="84461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defTabSz="1778000">
                <a:lnSpc>
                  <a:spcPct val="90000"/>
                </a:lnSpc>
                <a:spcBef>
                  <a:spcPct val="0"/>
                </a:spcBef>
                <a:spcAft>
                  <a:spcPct val="35000"/>
                </a:spcAft>
              </a:pPr>
              <a:r>
                <a:rPr lang="en-US" sz="1800" dirty="0" smtClean="0">
                  <a:solidFill>
                    <a:schemeClr val="bg1"/>
                  </a:solidFill>
                  <a:latin typeface="Calibri" pitchFamily="34" charset="0"/>
                  <a:cs typeface="Calibri" pitchFamily="34" charset="0"/>
                </a:rPr>
                <a:t>It allows modification of the strings without the overhead of synchronization.</a:t>
              </a:r>
              <a:endParaRPr lang="en-IN" sz="1800" kern="1200" dirty="0">
                <a:solidFill>
                  <a:schemeClr val="bg1"/>
                </a:solidFill>
                <a:latin typeface="Calibri" pitchFamily="34" charset="0"/>
                <a:cs typeface="Calibri" pitchFamily="34" charset="0"/>
              </a:endParaRPr>
            </a:p>
          </p:txBody>
        </p:sp>
      </p:grpSp>
      <p:grpSp>
        <p:nvGrpSpPr>
          <p:cNvPr id="18" name="Group 17"/>
          <p:cNvGrpSpPr/>
          <p:nvPr/>
        </p:nvGrpSpPr>
        <p:grpSpPr>
          <a:xfrm>
            <a:off x="762000" y="5715000"/>
            <a:ext cx="7696200" cy="609600"/>
            <a:chOff x="0" y="267999"/>
            <a:chExt cx="6096000" cy="936000"/>
          </a:xfrm>
          <a:solidFill>
            <a:schemeClr val="accent3">
              <a:lumMod val="50000"/>
            </a:schemeClr>
          </a:solidFill>
          <a:scene3d>
            <a:camera prst="orthographicFront"/>
            <a:lightRig rig="threePt" dir="t">
              <a:rot lat="0" lon="0" rev="7500000"/>
            </a:lightRig>
          </a:scene3d>
        </p:grpSpPr>
        <p:sp>
          <p:nvSpPr>
            <p:cNvPr id="19" name="Rounded Rectangle 18"/>
            <p:cNvSpPr/>
            <p:nvPr/>
          </p:nvSpPr>
          <p:spPr>
            <a:xfrm>
              <a:off x="0" y="267999"/>
              <a:ext cx="6096000" cy="936000"/>
            </a:xfrm>
            <a:prstGeom prst="roundRect">
              <a:avLst/>
            </a:prstGeom>
            <a:grp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0" name="Rounded Rectangle 4"/>
            <p:cNvSpPr/>
            <p:nvPr/>
          </p:nvSpPr>
          <p:spPr>
            <a:xfrm>
              <a:off x="45692" y="313691"/>
              <a:ext cx="6004616" cy="84461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defTabSz="1778000">
                <a:lnSpc>
                  <a:spcPct val="90000"/>
                </a:lnSpc>
                <a:spcBef>
                  <a:spcPct val="0"/>
                </a:spcBef>
                <a:spcAft>
                  <a:spcPct val="35000"/>
                </a:spcAft>
              </a:pPr>
              <a:r>
                <a:rPr lang="en-US" sz="1800" dirty="0" smtClean="0">
                  <a:solidFill>
                    <a:schemeClr val="bg1"/>
                  </a:solidFill>
                  <a:latin typeface="Calibri" pitchFamily="34" charset="0"/>
                  <a:cs typeface="Calibri" pitchFamily="34" charset="0"/>
                </a:rPr>
                <a:t>Methods of </a:t>
              </a:r>
              <a:r>
                <a:rPr lang="en-US" sz="1800" dirty="0" err="1" smtClean="0">
                  <a:solidFill>
                    <a:schemeClr val="bg1"/>
                  </a:solidFill>
                  <a:latin typeface="Courier New" pitchFamily="49" charset="0"/>
                  <a:cs typeface="Courier New" pitchFamily="49" charset="0"/>
                </a:rPr>
                <a:t>StringBuilder</a:t>
              </a:r>
              <a:r>
                <a:rPr lang="en-US" sz="1800" dirty="0" smtClean="0">
                  <a:solidFill>
                    <a:schemeClr val="bg1"/>
                  </a:solidFill>
                  <a:latin typeface="Calibri" pitchFamily="34" charset="0"/>
                  <a:cs typeface="Calibri" pitchFamily="34" charset="0"/>
                </a:rPr>
                <a:t> class execute as fast as, or faster, than those of the </a:t>
              </a:r>
              <a:r>
                <a:rPr lang="en-US" sz="1800" dirty="0" err="1" smtClean="0">
                  <a:solidFill>
                    <a:schemeClr val="bg1"/>
                  </a:solidFill>
                  <a:latin typeface="Courier New" pitchFamily="49" charset="0"/>
                  <a:cs typeface="Courier New" pitchFamily="49" charset="0"/>
                </a:rPr>
                <a:t>StringBuffer</a:t>
              </a:r>
              <a:r>
                <a:rPr lang="en-US" sz="1800" dirty="0" smtClean="0">
                  <a:solidFill>
                    <a:schemeClr val="bg1"/>
                  </a:solidFill>
                  <a:latin typeface="Calibri" pitchFamily="34" charset="0"/>
                  <a:cs typeface="Calibri" pitchFamily="34" charset="0"/>
                </a:rPr>
                <a:t> class</a:t>
              </a:r>
              <a:endParaRPr lang="en-IN" sz="1800" kern="1200" dirty="0">
                <a:solidFill>
                  <a:schemeClr val="bg1"/>
                </a:solidFill>
                <a:latin typeface="Calibri" pitchFamily="34" charset="0"/>
                <a:cs typeface="Calibri" pitchFamily="34" charset="0"/>
              </a:endParaRPr>
            </a:p>
          </p:txBody>
        </p:sp>
      </p:gr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Working with String Class 1-7</a:t>
            </a:r>
            <a:endParaRPr lang="en-US"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45</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sp>
        <p:nvSpPr>
          <p:cNvPr id="6" name="Content Placeholder 1"/>
          <p:cNvSpPr txBox="1">
            <a:spLocks/>
          </p:cNvSpPr>
          <p:nvPr/>
        </p:nvSpPr>
        <p:spPr bwMode="auto">
          <a:xfrm>
            <a:off x="304800" y="838200"/>
            <a:ext cx="8610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Some of the frequently used methods of </a:t>
            </a:r>
            <a:r>
              <a:rPr lang="en-US" sz="1800" dirty="0" smtClean="0">
                <a:cs typeface="Courier New" pitchFamily="49" charset="0"/>
              </a:rPr>
              <a:t>String</a:t>
            </a:r>
            <a:r>
              <a:rPr lang="en-US" sz="1800" dirty="0" smtClean="0">
                <a:latin typeface="Calibri" pitchFamily="34" charset="0"/>
              </a:rPr>
              <a:t> class are as follows:</a:t>
            </a:r>
          </a:p>
        </p:txBody>
      </p:sp>
      <p:graphicFrame>
        <p:nvGraphicFramePr>
          <p:cNvPr id="7" name="Diagram 6"/>
          <p:cNvGraphicFramePr/>
          <p:nvPr/>
        </p:nvGraphicFramePr>
        <p:xfrm>
          <a:off x="228600" y="1371600"/>
          <a:ext cx="8686800"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Working with String Class 2-7</a:t>
            </a:r>
            <a:endParaRPr lang="en-US"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46</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graphicFrame>
        <p:nvGraphicFramePr>
          <p:cNvPr id="6" name="Diagram 5"/>
          <p:cNvGraphicFramePr/>
          <p:nvPr/>
        </p:nvGraphicFramePr>
        <p:xfrm>
          <a:off x="228600" y="914400"/>
          <a:ext cx="8686800" cy="563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Working with String Class 3-7</a:t>
            </a:r>
            <a:endParaRPr lang="en-US"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47</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graphicFrame>
        <p:nvGraphicFramePr>
          <p:cNvPr id="6" name="Diagram 5"/>
          <p:cNvGraphicFramePr/>
          <p:nvPr/>
        </p:nvGraphicFramePr>
        <p:xfrm>
          <a:off x="228600" y="914400"/>
          <a:ext cx="8686800" cy="5715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Working with String Class 4-7</a:t>
            </a:r>
            <a:endParaRPr lang="en-US"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48</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graphicFrame>
        <p:nvGraphicFramePr>
          <p:cNvPr id="6" name="Diagram 5"/>
          <p:cNvGraphicFramePr/>
          <p:nvPr/>
        </p:nvGraphicFramePr>
        <p:xfrm>
          <a:off x="228600" y="914400"/>
          <a:ext cx="8686800"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Working with String Class 5-7</a:t>
            </a:r>
            <a:endParaRPr lang="en-US"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49</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sp>
        <p:nvSpPr>
          <p:cNvPr id="6" name="Content Placeholder 1"/>
          <p:cNvSpPr txBox="1">
            <a:spLocks/>
          </p:cNvSpPr>
          <p:nvPr/>
        </p:nvSpPr>
        <p:spPr bwMode="auto">
          <a:xfrm>
            <a:off x="304800" y="838200"/>
            <a:ext cx="8610600" cy="381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Following code snippet demonstrates the use of </a:t>
            </a:r>
            <a:r>
              <a:rPr lang="en-US" sz="1800" dirty="0" smtClean="0">
                <a:cs typeface="Courier New" pitchFamily="49" charset="0"/>
              </a:rPr>
              <a:t>String</a:t>
            </a:r>
            <a:r>
              <a:rPr lang="en-US" sz="1800" dirty="0" smtClean="0">
                <a:latin typeface="Calibri" pitchFamily="34" charset="0"/>
              </a:rPr>
              <a:t> class methods:</a:t>
            </a:r>
          </a:p>
        </p:txBody>
      </p:sp>
      <p:sp>
        <p:nvSpPr>
          <p:cNvPr id="7" name="TextBox 6"/>
          <p:cNvSpPr txBox="1"/>
          <p:nvPr/>
        </p:nvSpPr>
        <p:spPr>
          <a:xfrm>
            <a:off x="609600" y="1245543"/>
            <a:ext cx="8077200" cy="5155257"/>
          </a:xfrm>
          <a:prstGeom prst="rect">
            <a:avLst/>
          </a:prstGeom>
          <a:solidFill>
            <a:schemeClr val="accent6">
              <a:lumMod val="60000"/>
              <a:lumOff val="40000"/>
            </a:schemeClr>
          </a:solidFill>
          <a:ln>
            <a:solidFill>
              <a:schemeClr val="tx1"/>
            </a:solidFill>
          </a:ln>
        </p:spPr>
        <p:txBody>
          <a:bodyPr wrap="square" rtlCol="0">
            <a:spAutoFit/>
          </a:bodyPr>
          <a:lstStyle/>
          <a:p>
            <a:r>
              <a:rPr lang="en-US" dirty="0" smtClean="0"/>
              <a:t>public class Strings {</a:t>
            </a:r>
          </a:p>
          <a:p>
            <a:endParaRPr lang="en-US" dirty="0" smtClean="0"/>
          </a:p>
          <a:p>
            <a:pPr marL="228600"/>
            <a:r>
              <a:rPr lang="en-US" dirty="0" smtClean="0"/>
              <a:t>String </a:t>
            </a:r>
            <a:r>
              <a:rPr lang="en-US" dirty="0" err="1" smtClean="0"/>
              <a:t>str</a:t>
            </a:r>
            <a:r>
              <a:rPr lang="en-US" dirty="0" smtClean="0"/>
              <a:t> = “Hello”; // Initialize a String variable</a:t>
            </a:r>
          </a:p>
          <a:p>
            <a:pPr marL="228600"/>
            <a:r>
              <a:rPr lang="en-US" dirty="0" smtClean="0"/>
              <a:t>Integer </a:t>
            </a:r>
            <a:r>
              <a:rPr lang="en-US" dirty="0" err="1" smtClean="0"/>
              <a:t>strLength</a:t>
            </a:r>
            <a:r>
              <a:rPr lang="en-US" dirty="0" smtClean="0"/>
              <a:t> = 5; // Use the Integer wrapper class</a:t>
            </a:r>
          </a:p>
          <a:p>
            <a:pPr marL="228600"/>
            <a:endParaRPr lang="en-US" dirty="0" smtClean="0"/>
          </a:p>
          <a:p>
            <a:pPr marL="228600"/>
            <a:r>
              <a:rPr lang="en-IN" dirty="0" smtClean="0"/>
              <a:t>/**</a:t>
            </a:r>
          </a:p>
          <a:p>
            <a:pPr marL="228600"/>
            <a:r>
              <a:rPr lang="en-IN" dirty="0" smtClean="0"/>
              <a:t>* Displays strings using various String class methods</a:t>
            </a:r>
          </a:p>
          <a:p>
            <a:pPr marL="228600"/>
            <a:r>
              <a:rPr lang="en-IN" dirty="0" smtClean="0"/>
              <a:t>*</a:t>
            </a:r>
          </a:p>
          <a:p>
            <a:pPr marL="228600"/>
            <a:r>
              <a:rPr lang="en-IN" dirty="0" smtClean="0"/>
              <a:t>* @return void</a:t>
            </a:r>
          </a:p>
          <a:p>
            <a:pPr marL="228600"/>
            <a:r>
              <a:rPr lang="en-IN" dirty="0" smtClean="0"/>
              <a:t>*/</a:t>
            </a:r>
          </a:p>
          <a:p>
            <a:pPr marL="228600"/>
            <a:r>
              <a:rPr lang="en-IN" dirty="0" smtClean="0"/>
              <a:t>public void </a:t>
            </a:r>
            <a:r>
              <a:rPr lang="en-IN" dirty="0" err="1" smtClean="0"/>
              <a:t>displayStrings</a:t>
            </a:r>
            <a:r>
              <a:rPr lang="en-IN" dirty="0" smtClean="0"/>
              <a:t>(){</a:t>
            </a:r>
          </a:p>
          <a:p>
            <a:pPr marL="457200"/>
            <a:r>
              <a:rPr lang="en-IN" dirty="0" smtClean="0"/>
              <a:t>// using various String class methods</a:t>
            </a:r>
          </a:p>
          <a:p>
            <a:pPr marL="457200"/>
            <a:r>
              <a:rPr lang="en-IN" dirty="0" err="1" smtClean="0"/>
              <a:t>System.out.println</a:t>
            </a:r>
            <a:r>
              <a:rPr lang="en-IN" dirty="0" smtClean="0"/>
              <a:t>(“String length is:”+ </a:t>
            </a:r>
            <a:r>
              <a:rPr lang="en-IN" dirty="0" err="1" smtClean="0"/>
              <a:t>str.length</a:t>
            </a:r>
            <a:r>
              <a:rPr lang="en-IN" dirty="0" smtClean="0"/>
              <a:t>());</a:t>
            </a:r>
          </a:p>
          <a:p>
            <a:pPr marL="457200"/>
            <a:r>
              <a:rPr lang="en-IN" dirty="0" err="1" smtClean="0"/>
              <a:t>System.out.println</a:t>
            </a:r>
            <a:r>
              <a:rPr lang="en-IN" dirty="0" smtClean="0"/>
              <a:t>(“Character at index 2 is:”+ </a:t>
            </a:r>
            <a:r>
              <a:rPr lang="en-IN" dirty="0" err="1" smtClean="0"/>
              <a:t>str.charAt</a:t>
            </a:r>
            <a:r>
              <a:rPr lang="en-IN" dirty="0" smtClean="0"/>
              <a:t>(2));</a:t>
            </a:r>
          </a:p>
          <a:p>
            <a:pPr marL="457200"/>
            <a:r>
              <a:rPr lang="en-IN" dirty="0" err="1" smtClean="0"/>
              <a:t>System.out.println</a:t>
            </a:r>
            <a:r>
              <a:rPr lang="en-IN" dirty="0" smtClean="0"/>
              <a:t>(“Concatenated string is:”+ </a:t>
            </a:r>
            <a:r>
              <a:rPr lang="en-IN" dirty="0" err="1" smtClean="0"/>
              <a:t>str.concat</a:t>
            </a:r>
            <a:r>
              <a:rPr lang="en-IN" dirty="0" smtClean="0"/>
              <a:t>(“World”));</a:t>
            </a:r>
          </a:p>
          <a:p>
            <a:pPr marL="457200"/>
            <a:r>
              <a:rPr lang="en-IN" dirty="0" err="1" smtClean="0"/>
              <a:t>System.out.println</a:t>
            </a:r>
            <a:r>
              <a:rPr lang="en-IN" dirty="0" smtClean="0"/>
              <a:t>(“String comparison is:”+ </a:t>
            </a:r>
            <a:r>
              <a:rPr lang="en-IN" dirty="0" err="1" smtClean="0"/>
              <a:t>str.compareTo</a:t>
            </a:r>
            <a:r>
              <a:rPr lang="en-IN" dirty="0" smtClean="0"/>
              <a:t>(“World”));</a:t>
            </a:r>
          </a:p>
          <a:p>
            <a:pPr marL="457200"/>
            <a:r>
              <a:rPr lang="en-IN" dirty="0" err="1" smtClean="0"/>
              <a:t>System.out.println</a:t>
            </a:r>
            <a:r>
              <a:rPr lang="en-IN" dirty="0" smtClean="0"/>
              <a:t>(“Index of o is:”+ </a:t>
            </a:r>
            <a:r>
              <a:rPr lang="en-IN" dirty="0" err="1" smtClean="0"/>
              <a:t>str.indexOf</a:t>
            </a:r>
            <a:r>
              <a:rPr lang="en-IN" dirty="0" smtClean="0"/>
              <a:t>(“o”));</a:t>
            </a:r>
          </a:p>
          <a:p>
            <a:pPr marL="457200"/>
            <a:r>
              <a:rPr lang="en-IN" dirty="0" err="1" smtClean="0"/>
              <a:t>System.out.println</a:t>
            </a:r>
            <a:r>
              <a:rPr lang="en-IN" dirty="0" smtClean="0"/>
              <a:t>(“Last index of l is:”+ </a:t>
            </a:r>
            <a:r>
              <a:rPr lang="en-IN" dirty="0" err="1" smtClean="0"/>
              <a:t>str.lastIndexOf</a:t>
            </a:r>
            <a:r>
              <a:rPr lang="en-IN" dirty="0" smtClean="0"/>
              <a:t>(“l”));</a:t>
            </a:r>
          </a:p>
          <a:p>
            <a:pPr marL="457200"/>
            <a:r>
              <a:rPr lang="en-IN" dirty="0" err="1" smtClean="0"/>
              <a:t>System.out.println</a:t>
            </a:r>
            <a:r>
              <a:rPr lang="en-IN" dirty="0" smtClean="0"/>
              <a:t>(“Replaced string is:”+ </a:t>
            </a:r>
            <a:r>
              <a:rPr lang="en-IN" dirty="0" err="1" smtClean="0"/>
              <a:t>str.replace</a:t>
            </a:r>
            <a:r>
              <a:rPr lang="en-IN" dirty="0" smtClean="0"/>
              <a:t>(‘</a:t>
            </a:r>
            <a:r>
              <a:rPr lang="en-IN" dirty="0" err="1" smtClean="0"/>
              <a:t>e’,’a</a:t>
            </a:r>
            <a:r>
              <a:rPr lang="en-IN" dirty="0" smtClean="0"/>
              <a:t>’));</a:t>
            </a:r>
          </a:p>
          <a:p>
            <a:pPr marL="457200"/>
            <a:r>
              <a:rPr lang="en-IN" dirty="0" err="1" smtClean="0"/>
              <a:t>System.out.println</a:t>
            </a:r>
            <a:r>
              <a:rPr lang="en-IN" dirty="0" smtClean="0"/>
              <a:t>(“Substring is:”+ </a:t>
            </a:r>
            <a:r>
              <a:rPr lang="en-IN" dirty="0" err="1" smtClean="0"/>
              <a:t>str.substring</a:t>
            </a:r>
            <a:r>
              <a:rPr lang="en-IN" dirty="0" smtClean="0"/>
              <a:t>(2, 5));</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Introduction to Arrays 2-3</a:t>
            </a:r>
            <a:endParaRPr lang="en-US"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5</a:t>
            </a:fld>
            <a:endParaRPr lang="en-US" dirty="0"/>
          </a:p>
        </p:txBody>
      </p:sp>
      <p:sp>
        <p:nvSpPr>
          <p:cNvPr id="5" name="Footer Placeholder 4"/>
          <p:cNvSpPr>
            <a:spLocks noGrp="1"/>
          </p:cNvSpPr>
          <p:nvPr>
            <p:ph type="ftr" sz="quarter" idx="3"/>
          </p:nvPr>
        </p:nvSpPr>
        <p:spPr/>
        <p:txBody>
          <a:bodyPr/>
          <a:lstStyle/>
          <a:p>
            <a:pPr>
              <a:defRPr/>
            </a:pPr>
            <a:r>
              <a:rPr lang="en-US" dirty="0" smtClean="0"/>
              <a:t>© </a:t>
            </a:r>
            <a:r>
              <a:rPr lang="en-US" dirty="0" err="1" smtClean="0"/>
              <a:t>Aptech</a:t>
            </a:r>
            <a:r>
              <a:rPr lang="en-US" dirty="0" smtClean="0"/>
              <a:t> Ltd.                                                                           Arrays and Strings/Session 8</a:t>
            </a:r>
            <a:endParaRPr lang="en-US" dirty="0"/>
          </a:p>
        </p:txBody>
      </p:sp>
      <p:graphicFrame>
        <p:nvGraphicFramePr>
          <p:cNvPr id="6" name="Diagram 5"/>
          <p:cNvGraphicFramePr/>
          <p:nvPr/>
        </p:nvGraphicFramePr>
        <p:xfrm>
          <a:off x="609600" y="990600"/>
          <a:ext cx="8229600" cy="5562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Working with String Class 6-7</a:t>
            </a:r>
            <a:endParaRPr lang="en-US"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50</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sp>
        <p:nvSpPr>
          <p:cNvPr id="6" name="TextBox 5"/>
          <p:cNvSpPr txBox="1"/>
          <p:nvPr/>
        </p:nvSpPr>
        <p:spPr>
          <a:xfrm>
            <a:off x="609600" y="914400"/>
            <a:ext cx="8077200" cy="4638193"/>
          </a:xfrm>
          <a:prstGeom prst="rect">
            <a:avLst/>
          </a:prstGeom>
          <a:solidFill>
            <a:schemeClr val="accent6">
              <a:lumMod val="60000"/>
              <a:lumOff val="40000"/>
            </a:schemeClr>
          </a:solidFill>
          <a:ln>
            <a:solidFill>
              <a:schemeClr val="tx1"/>
            </a:solidFill>
          </a:ln>
        </p:spPr>
        <p:txBody>
          <a:bodyPr wrap="square" rtlCol="0">
            <a:spAutoFit/>
          </a:bodyPr>
          <a:lstStyle/>
          <a:p>
            <a:pPr marL="457200"/>
            <a:r>
              <a:rPr lang="en-IN" dirty="0" err="1" smtClean="0"/>
              <a:t>System.out.println</a:t>
            </a:r>
            <a:r>
              <a:rPr lang="en-IN" dirty="0" smtClean="0"/>
              <a:t>(“Integer to String is:”+ </a:t>
            </a:r>
            <a:r>
              <a:rPr lang="en-IN" dirty="0" err="1" smtClean="0"/>
              <a:t>strLength.toString</a:t>
            </a:r>
            <a:r>
              <a:rPr lang="en-IN" dirty="0" smtClean="0"/>
              <a:t>()) ;</a:t>
            </a:r>
          </a:p>
          <a:p>
            <a:pPr marL="457200"/>
            <a:r>
              <a:rPr lang="en-IN" dirty="0" smtClean="0"/>
              <a:t>String str1=” Hello “;</a:t>
            </a:r>
          </a:p>
          <a:p>
            <a:pPr marL="457200"/>
            <a:r>
              <a:rPr lang="en-IN" dirty="0" err="1" smtClean="0"/>
              <a:t>System.out.println</a:t>
            </a:r>
            <a:r>
              <a:rPr lang="en-IN" dirty="0" smtClean="0"/>
              <a:t>(“Untrimmed string is:”+ str1);</a:t>
            </a:r>
          </a:p>
          <a:p>
            <a:pPr marL="457200"/>
            <a:r>
              <a:rPr lang="en-IN" dirty="0" err="1" smtClean="0"/>
              <a:t>System.out.println</a:t>
            </a:r>
            <a:r>
              <a:rPr lang="en-IN" dirty="0" smtClean="0"/>
              <a:t>(“Trimmed string is:”+ str1.trim());</a:t>
            </a:r>
          </a:p>
          <a:p>
            <a:pPr marL="228600"/>
            <a:r>
              <a:rPr lang="en-IN" dirty="0" smtClean="0"/>
              <a:t>}</a:t>
            </a:r>
          </a:p>
          <a:p>
            <a:pPr marL="228600"/>
            <a:endParaRPr lang="en-IN" dirty="0" smtClean="0"/>
          </a:p>
          <a:p>
            <a:pPr marL="228600"/>
            <a:r>
              <a:rPr lang="en-IN" dirty="0" smtClean="0"/>
              <a:t>/**</a:t>
            </a:r>
          </a:p>
          <a:p>
            <a:pPr marL="228600"/>
            <a:r>
              <a:rPr lang="en-IN" dirty="0" smtClean="0"/>
              <a:t> * @</a:t>
            </a:r>
            <a:r>
              <a:rPr lang="en-IN" dirty="0" err="1" smtClean="0"/>
              <a:t>param</a:t>
            </a:r>
            <a:r>
              <a:rPr lang="en-IN" dirty="0" smtClean="0"/>
              <a:t> </a:t>
            </a:r>
            <a:r>
              <a:rPr lang="en-IN" dirty="0" err="1" smtClean="0"/>
              <a:t>args</a:t>
            </a:r>
            <a:r>
              <a:rPr lang="en-IN" dirty="0" smtClean="0"/>
              <a:t> the command line arguments</a:t>
            </a:r>
          </a:p>
          <a:p>
            <a:pPr marL="228600"/>
            <a:r>
              <a:rPr lang="en-IN" dirty="0" smtClean="0"/>
              <a:t> */</a:t>
            </a:r>
          </a:p>
          <a:p>
            <a:pPr marL="228600"/>
            <a:r>
              <a:rPr lang="en-IN" dirty="0" smtClean="0"/>
              <a:t>public static void main(String[] </a:t>
            </a:r>
            <a:r>
              <a:rPr lang="en-IN" dirty="0" err="1" smtClean="0"/>
              <a:t>args</a:t>
            </a:r>
            <a:r>
              <a:rPr lang="en-IN" dirty="0" smtClean="0"/>
              <a:t>) {</a:t>
            </a:r>
          </a:p>
          <a:p>
            <a:pPr marL="228600"/>
            <a:endParaRPr lang="en-IN" dirty="0" smtClean="0"/>
          </a:p>
          <a:p>
            <a:pPr marL="457200"/>
            <a:r>
              <a:rPr lang="en-IN" dirty="0" smtClean="0"/>
              <a:t>//Instantiate class, Strings</a:t>
            </a:r>
          </a:p>
          <a:p>
            <a:pPr marL="457200"/>
            <a:r>
              <a:rPr lang="en-IN" dirty="0" smtClean="0"/>
              <a:t>Strings </a:t>
            </a:r>
            <a:r>
              <a:rPr lang="en-IN" dirty="0" err="1" smtClean="0"/>
              <a:t>objString</a:t>
            </a:r>
            <a:r>
              <a:rPr lang="en-IN" dirty="0" smtClean="0"/>
              <a:t> = new Strings(); // line 1</a:t>
            </a:r>
          </a:p>
          <a:p>
            <a:pPr marL="457200"/>
            <a:endParaRPr lang="en-IN" dirty="0" smtClean="0"/>
          </a:p>
          <a:p>
            <a:pPr marL="457200"/>
            <a:r>
              <a:rPr lang="en-IN" dirty="0" smtClean="0"/>
              <a:t>//Invoke the </a:t>
            </a:r>
            <a:r>
              <a:rPr lang="en-IN" dirty="0" err="1" smtClean="0"/>
              <a:t>displayStrings</a:t>
            </a:r>
            <a:r>
              <a:rPr lang="en-IN" dirty="0" smtClean="0"/>
              <a:t>() method</a:t>
            </a:r>
          </a:p>
          <a:p>
            <a:pPr marL="457200"/>
            <a:r>
              <a:rPr lang="en-IN" dirty="0" err="1" smtClean="0"/>
              <a:t>objString.displayStrings</a:t>
            </a:r>
            <a:r>
              <a:rPr lang="en-IN" dirty="0" smtClean="0"/>
              <a:t>();</a:t>
            </a:r>
          </a:p>
          <a:p>
            <a:pPr marL="228600"/>
            <a:r>
              <a:rPr lang="en-IN" dirty="0" smtClean="0"/>
              <a:t>}</a:t>
            </a:r>
          </a:p>
          <a:p>
            <a:r>
              <a:rPr lang="en-IN" dirty="0" smtClean="0"/>
              <a:t>}</a:t>
            </a:r>
            <a:endParaRPr lang="en-IN"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Working with String Class 7-7</a:t>
            </a:r>
            <a:endParaRPr lang="en-US"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51</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sp>
        <p:nvSpPr>
          <p:cNvPr id="7" name="Content Placeholder 1"/>
          <p:cNvSpPr txBox="1">
            <a:spLocks/>
          </p:cNvSpPr>
          <p:nvPr/>
        </p:nvSpPr>
        <p:spPr bwMode="auto">
          <a:xfrm>
            <a:off x="304800" y="838200"/>
            <a:ext cx="8610600" cy="381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Following figure shows the output of the </a:t>
            </a:r>
            <a:r>
              <a:rPr lang="en-US" sz="1800" dirty="0" smtClean="0">
                <a:cs typeface="Courier New" pitchFamily="49" charset="0"/>
              </a:rPr>
              <a:t>Strings.java</a:t>
            </a:r>
            <a:r>
              <a:rPr lang="en-US" sz="1800" dirty="0" smtClean="0">
                <a:latin typeface="Calibri" pitchFamily="34" charset="0"/>
              </a:rPr>
              <a:t> class:</a:t>
            </a:r>
          </a:p>
        </p:txBody>
      </p:sp>
      <p:pic>
        <p:nvPicPr>
          <p:cNvPr id="8" name="Picture 7" descr="Figure 8.10.tif"/>
          <p:cNvPicPr>
            <a:picLocks noChangeAspect="1"/>
          </p:cNvPicPr>
          <p:nvPr/>
        </p:nvPicPr>
        <p:blipFill>
          <a:blip r:embed="rId2" cstate="print"/>
          <a:stretch>
            <a:fillRect/>
          </a:stretch>
        </p:blipFill>
        <p:spPr>
          <a:xfrm>
            <a:off x="2362200" y="1295400"/>
            <a:ext cx="4452107" cy="3581400"/>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Working with </a:t>
            </a:r>
            <a:r>
              <a:rPr lang="en-US" dirty="0" err="1" smtClean="0"/>
              <a:t>StringBuilder</a:t>
            </a:r>
            <a:r>
              <a:rPr lang="en-US" dirty="0" smtClean="0"/>
              <a:t> Class 1-2</a:t>
            </a:r>
            <a:endParaRPr lang="en-US"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52</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graphicFrame>
        <p:nvGraphicFramePr>
          <p:cNvPr id="6" name="Diagram 5"/>
          <p:cNvGraphicFramePr/>
          <p:nvPr/>
        </p:nvGraphicFramePr>
        <p:xfrm>
          <a:off x="609600" y="838200"/>
          <a:ext cx="8229600" cy="5791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Working with </a:t>
            </a:r>
            <a:r>
              <a:rPr lang="en-US" dirty="0" err="1" smtClean="0"/>
              <a:t>StringBuilder</a:t>
            </a:r>
            <a:r>
              <a:rPr lang="en-US" dirty="0" smtClean="0"/>
              <a:t> Class 2-2</a:t>
            </a:r>
            <a:endParaRPr lang="en-US"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53</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sp>
        <p:nvSpPr>
          <p:cNvPr id="6" name="Content Placeholder 1"/>
          <p:cNvSpPr txBox="1">
            <a:spLocks/>
          </p:cNvSpPr>
          <p:nvPr/>
        </p:nvSpPr>
        <p:spPr bwMode="auto">
          <a:xfrm>
            <a:off x="304800" y="838200"/>
            <a:ext cx="8610600" cy="3693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The constructors of the </a:t>
            </a:r>
            <a:r>
              <a:rPr lang="en-US" sz="1800" dirty="0" err="1" smtClean="0">
                <a:cs typeface="Courier New" pitchFamily="49" charset="0"/>
              </a:rPr>
              <a:t>StringBuilder</a:t>
            </a:r>
            <a:r>
              <a:rPr lang="en-US" sz="1800" dirty="0" smtClean="0">
                <a:latin typeface="Calibri" pitchFamily="34" charset="0"/>
              </a:rPr>
              <a:t> class are as follows:</a:t>
            </a:r>
            <a:endParaRPr lang="en-IN" sz="1800" dirty="0" smtClean="0">
              <a:latin typeface="Calibri" pitchFamily="34" charset="0"/>
            </a:endParaRPr>
          </a:p>
        </p:txBody>
      </p:sp>
      <p:graphicFrame>
        <p:nvGraphicFramePr>
          <p:cNvPr id="7" name="Diagram 6"/>
          <p:cNvGraphicFramePr/>
          <p:nvPr/>
        </p:nvGraphicFramePr>
        <p:xfrm>
          <a:off x="457200" y="1295400"/>
          <a:ext cx="8382000" cy="464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Methods of </a:t>
            </a:r>
            <a:r>
              <a:rPr lang="en-US" dirty="0" err="1" smtClean="0"/>
              <a:t>StringBuilder</a:t>
            </a:r>
            <a:r>
              <a:rPr lang="en-US" dirty="0" smtClean="0"/>
              <a:t> Class 1-5</a:t>
            </a:r>
            <a:endParaRPr lang="en-US"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54</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sp>
        <p:nvSpPr>
          <p:cNvPr id="6" name="Content Placeholder 1"/>
          <p:cNvSpPr txBox="1">
            <a:spLocks/>
          </p:cNvSpPr>
          <p:nvPr/>
        </p:nvSpPr>
        <p:spPr bwMode="auto">
          <a:xfrm>
            <a:off x="304800" y="838200"/>
            <a:ext cx="8610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The </a:t>
            </a:r>
            <a:r>
              <a:rPr lang="en-US" sz="1800" dirty="0" err="1" smtClean="0">
                <a:cs typeface="Courier New" pitchFamily="49" charset="0"/>
              </a:rPr>
              <a:t>StringBuilder</a:t>
            </a:r>
            <a:r>
              <a:rPr lang="en-US" sz="1800" dirty="0" smtClean="0">
                <a:latin typeface="Calibri" pitchFamily="34" charset="0"/>
              </a:rPr>
              <a:t> class provides several methods for appending, inserting, deleting, and reversing strings as follows:</a:t>
            </a:r>
          </a:p>
        </p:txBody>
      </p:sp>
      <p:graphicFrame>
        <p:nvGraphicFramePr>
          <p:cNvPr id="7" name="Diagram 6"/>
          <p:cNvGraphicFramePr/>
          <p:nvPr/>
        </p:nvGraphicFramePr>
        <p:xfrm>
          <a:off x="533400" y="1600200"/>
          <a:ext cx="8229600" cy="464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Methods of </a:t>
            </a:r>
            <a:r>
              <a:rPr lang="en-US" dirty="0" err="1" smtClean="0"/>
              <a:t>StringBuilder</a:t>
            </a:r>
            <a:r>
              <a:rPr lang="en-US" dirty="0" smtClean="0"/>
              <a:t> Class 2-5</a:t>
            </a:r>
            <a:endParaRPr lang="en-US"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55</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graphicFrame>
        <p:nvGraphicFramePr>
          <p:cNvPr id="6" name="Diagram 5"/>
          <p:cNvGraphicFramePr/>
          <p:nvPr/>
        </p:nvGraphicFramePr>
        <p:xfrm>
          <a:off x="533400" y="990600"/>
          <a:ext cx="8229600" cy="464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Methods of </a:t>
            </a:r>
            <a:r>
              <a:rPr lang="en-US" dirty="0" err="1" smtClean="0"/>
              <a:t>StringBuilder</a:t>
            </a:r>
            <a:r>
              <a:rPr lang="en-US" dirty="0" smtClean="0"/>
              <a:t> Class 3-5</a:t>
            </a:r>
            <a:endParaRPr lang="en-US"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56</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graphicFrame>
        <p:nvGraphicFramePr>
          <p:cNvPr id="6" name="Diagram 5"/>
          <p:cNvGraphicFramePr/>
          <p:nvPr/>
        </p:nvGraphicFramePr>
        <p:xfrm>
          <a:off x="609600" y="1066800"/>
          <a:ext cx="8077200" cy="4343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Methods of </a:t>
            </a:r>
            <a:r>
              <a:rPr lang="en-US" dirty="0" err="1" smtClean="0"/>
              <a:t>StringBuilder</a:t>
            </a:r>
            <a:r>
              <a:rPr lang="en-US" dirty="0" smtClean="0"/>
              <a:t> Class 4-5</a:t>
            </a:r>
            <a:endParaRPr lang="en-US"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57</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sp>
        <p:nvSpPr>
          <p:cNvPr id="6" name="Content Placeholder 1"/>
          <p:cNvSpPr txBox="1">
            <a:spLocks/>
          </p:cNvSpPr>
          <p:nvPr/>
        </p:nvSpPr>
        <p:spPr bwMode="auto">
          <a:xfrm>
            <a:off x="304800" y="838200"/>
            <a:ext cx="861060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Following code snippet demonstrates the use of methods of the </a:t>
            </a:r>
            <a:r>
              <a:rPr lang="en-US" sz="1800" dirty="0" err="1" smtClean="0">
                <a:cs typeface="Courier New" pitchFamily="49" charset="0"/>
              </a:rPr>
              <a:t>StringBuilder</a:t>
            </a:r>
            <a:r>
              <a:rPr lang="en-US" sz="1800" dirty="0" smtClean="0">
                <a:latin typeface="Calibri" pitchFamily="34" charset="0"/>
              </a:rPr>
              <a:t> class:</a:t>
            </a:r>
          </a:p>
        </p:txBody>
      </p:sp>
      <p:sp>
        <p:nvSpPr>
          <p:cNvPr id="7" name="TextBox 6"/>
          <p:cNvSpPr txBox="1"/>
          <p:nvPr/>
        </p:nvSpPr>
        <p:spPr>
          <a:xfrm>
            <a:off x="609600" y="1534007"/>
            <a:ext cx="8077200" cy="4896725"/>
          </a:xfrm>
          <a:prstGeom prst="rect">
            <a:avLst/>
          </a:prstGeom>
          <a:solidFill>
            <a:schemeClr val="accent6">
              <a:lumMod val="60000"/>
              <a:lumOff val="40000"/>
            </a:schemeClr>
          </a:solidFill>
          <a:ln>
            <a:solidFill>
              <a:schemeClr val="tx1"/>
            </a:solidFill>
          </a:ln>
        </p:spPr>
        <p:txBody>
          <a:bodyPr wrap="square" rtlCol="0">
            <a:spAutoFit/>
          </a:bodyPr>
          <a:lstStyle/>
          <a:p>
            <a:r>
              <a:rPr lang="en-IN" dirty="0" smtClean="0"/>
              <a:t>package session8;</a:t>
            </a:r>
          </a:p>
          <a:p>
            <a:r>
              <a:rPr lang="en-IN" dirty="0" smtClean="0"/>
              <a:t>public class </a:t>
            </a:r>
            <a:r>
              <a:rPr lang="en-IN" dirty="0" err="1" smtClean="0"/>
              <a:t>StringBuilders</a:t>
            </a:r>
            <a:r>
              <a:rPr lang="en-IN" dirty="0" smtClean="0"/>
              <a:t> {</a:t>
            </a:r>
          </a:p>
          <a:p>
            <a:endParaRPr lang="en-IN" dirty="0" smtClean="0"/>
          </a:p>
          <a:p>
            <a:pPr marL="228600"/>
            <a:r>
              <a:rPr lang="en-IN" dirty="0" smtClean="0"/>
              <a:t>// Instantiate a </a:t>
            </a:r>
            <a:r>
              <a:rPr lang="en-IN" dirty="0" err="1" smtClean="0"/>
              <a:t>StringBuilder</a:t>
            </a:r>
            <a:r>
              <a:rPr lang="en-IN" dirty="0" smtClean="0"/>
              <a:t> object</a:t>
            </a:r>
          </a:p>
          <a:p>
            <a:pPr marL="228600"/>
            <a:r>
              <a:rPr lang="en-IN" dirty="0" err="1" smtClean="0"/>
              <a:t>StringBuilder</a:t>
            </a:r>
            <a:r>
              <a:rPr lang="en-IN" dirty="0" smtClean="0"/>
              <a:t> </a:t>
            </a:r>
            <a:r>
              <a:rPr lang="en-IN" dirty="0" err="1" smtClean="0"/>
              <a:t>str</a:t>
            </a:r>
            <a:r>
              <a:rPr lang="en-IN" dirty="0" smtClean="0"/>
              <a:t> = new </a:t>
            </a:r>
            <a:r>
              <a:rPr lang="en-IN" dirty="0" err="1" smtClean="0"/>
              <a:t>StringBuilder</a:t>
            </a:r>
            <a:r>
              <a:rPr lang="en-IN" dirty="0" smtClean="0"/>
              <a:t>(“JAVA “);</a:t>
            </a:r>
          </a:p>
          <a:p>
            <a:pPr marL="228600"/>
            <a:endParaRPr lang="en-IN" dirty="0" smtClean="0"/>
          </a:p>
          <a:p>
            <a:pPr marL="228600"/>
            <a:r>
              <a:rPr lang="en-IN" dirty="0" smtClean="0"/>
              <a:t>/**</a:t>
            </a:r>
          </a:p>
          <a:p>
            <a:pPr marL="228600"/>
            <a:r>
              <a:rPr lang="en-IN" dirty="0" smtClean="0"/>
              <a:t> * Displays strings using various </a:t>
            </a:r>
            <a:r>
              <a:rPr lang="en-IN" dirty="0" err="1" smtClean="0"/>
              <a:t>StringBuilder</a:t>
            </a:r>
            <a:r>
              <a:rPr lang="en-IN" dirty="0" smtClean="0"/>
              <a:t> methods</a:t>
            </a:r>
          </a:p>
          <a:p>
            <a:pPr marL="228600"/>
            <a:r>
              <a:rPr lang="en-IN" dirty="0" smtClean="0"/>
              <a:t> *</a:t>
            </a:r>
          </a:p>
          <a:p>
            <a:pPr marL="228600"/>
            <a:r>
              <a:rPr lang="en-IN" dirty="0" smtClean="0"/>
              <a:t> * @return void</a:t>
            </a:r>
          </a:p>
          <a:p>
            <a:pPr marL="228600"/>
            <a:r>
              <a:rPr lang="en-IN" dirty="0" smtClean="0"/>
              <a:t> */</a:t>
            </a:r>
          </a:p>
          <a:p>
            <a:pPr marL="228600"/>
            <a:r>
              <a:rPr lang="en-IN" dirty="0" smtClean="0"/>
              <a:t>public void </a:t>
            </a:r>
            <a:r>
              <a:rPr lang="en-IN" dirty="0" err="1" smtClean="0"/>
              <a:t>displayStrings</a:t>
            </a:r>
            <a:r>
              <a:rPr lang="en-IN" dirty="0" smtClean="0"/>
              <a:t>(){</a:t>
            </a:r>
          </a:p>
          <a:p>
            <a:pPr marL="228600"/>
            <a:endParaRPr lang="en-IN" dirty="0" smtClean="0"/>
          </a:p>
          <a:p>
            <a:pPr marL="457200"/>
            <a:r>
              <a:rPr lang="en-IN" dirty="0" smtClean="0"/>
              <a:t>// Use the various methods of the </a:t>
            </a:r>
            <a:r>
              <a:rPr lang="en-IN" dirty="0" err="1" smtClean="0"/>
              <a:t>StringBuilder</a:t>
            </a:r>
            <a:r>
              <a:rPr lang="en-IN" dirty="0" smtClean="0"/>
              <a:t> class</a:t>
            </a:r>
          </a:p>
          <a:p>
            <a:pPr marL="457200"/>
            <a:r>
              <a:rPr lang="en-IN" dirty="0" err="1" smtClean="0"/>
              <a:t>System.out.println</a:t>
            </a:r>
            <a:r>
              <a:rPr lang="en-IN" dirty="0" smtClean="0"/>
              <a:t>(“Appended String is “+ </a:t>
            </a:r>
            <a:r>
              <a:rPr lang="en-IN" dirty="0" err="1" smtClean="0"/>
              <a:t>str.append</a:t>
            </a:r>
            <a:r>
              <a:rPr lang="en-IN" dirty="0" smtClean="0"/>
              <a:t>(“7”));</a:t>
            </a:r>
          </a:p>
          <a:p>
            <a:pPr marL="457200"/>
            <a:r>
              <a:rPr lang="en-IN" dirty="0" err="1" smtClean="0"/>
              <a:t>System.out.println</a:t>
            </a:r>
            <a:r>
              <a:rPr lang="en-IN" dirty="0" smtClean="0"/>
              <a:t>(“Inserted String is “+ </a:t>
            </a:r>
            <a:r>
              <a:rPr lang="en-IN" dirty="0" err="1" smtClean="0"/>
              <a:t>str.insert</a:t>
            </a:r>
            <a:r>
              <a:rPr lang="en-IN" dirty="0" smtClean="0"/>
              <a:t>(5, “SE “));</a:t>
            </a:r>
          </a:p>
          <a:p>
            <a:pPr marL="457200"/>
            <a:r>
              <a:rPr lang="en-IN" dirty="0" err="1" smtClean="0"/>
              <a:t>System.out.println</a:t>
            </a:r>
            <a:r>
              <a:rPr lang="en-IN" dirty="0" smtClean="0"/>
              <a:t>(“Deleted String is “+ </a:t>
            </a:r>
            <a:r>
              <a:rPr lang="en-IN" dirty="0" err="1" smtClean="0"/>
              <a:t>str.delete</a:t>
            </a:r>
            <a:r>
              <a:rPr lang="en-IN" dirty="0" smtClean="0"/>
              <a:t>(4,7));</a:t>
            </a:r>
          </a:p>
          <a:p>
            <a:pPr marL="457200"/>
            <a:r>
              <a:rPr lang="en-IN" dirty="0" err="1" smtClean="0"/>
              <a:t>System.out.println</a:t>
            </a:r>
            <a:r>
              <a:rPr lang="en-IN" dirty="0" smtClean="0"/>
              <a:t>(“Reverse String is “+ </a:t>
            </a:r>
            <a:r>
              <a:rPr lang="en-IN" dirty="0" err="1" smtClean="0"/>
              <a:t>str.reverse</a:t>
            </a:r>
            <a:r>
              <a:rPr lang="en-IN" dirty="0" smtClean="0"/>
              <a:t>());</a:t>
            </a:r>
          </a:p>
          <a:p>
            <a:pPr marL="228600"/>
            <a:r>
              <a:rPr lang="en-IN" dirty="0" smtClean="0"/>
              <a:t>}</a:t>
            </a:r>
            <a:endParaRPr lang="en-IN"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Methods of </a:t>
            </a:r>
            <a:r>
              <a:rPr lang="en-US" dirty="0" err="1" smtClean="0"/>
              <a:t>StringBuilder</a:t>
            </a:r>
            <a:r>
              <a:rPr lang="en-US" dirty="0" smtClean="0"/>
              <a:t> Class 5-5</a:t>
            </a:r>
            <a:endParaRPr lang="en-US"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58</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sp>
        <p:nvSpPr>
          <p:cNvPr id="6" name="TextBox 5"/>
          <p:cNvSpPr txBox="1"/>
          <p:nvPr/>
        </p:nvSpPr>
        <p:spPr>
          <a:xfrm>
            <a:off x="609600" y="914400"/>
            <a:ext cx="8077200" cy="3086999"/>
          </a:xfrm>
          <a:prstGeom prst="rect">
            <a:avLst/>
          </a:prstGeom>
          <a:solidFill>
            <a:schemeClr val="accent6">
              <a:lumMod val="60000"/>
              <a:lumOff val="40000"/>
            </a:schemeClr>
          </a:solidFill>
          <a:ln>
            <a:solidFill>
              <a:schemeClr val="tx1"/>
            </a:solidFill>
          </a:ln>
        </p:spPr>
        <p:txBody>
          <a:bodyPr wrap="square" rtlCol="0">
            <a:spAutoFit/>
          </a:bodyPr>
          <a:lstStyle/>
          <a:p>
            <a:pPr marL="228600"/>
            <a:r>
              <a:rPr lang="en-IN" dirty="0" smtClean="0"/>
              <a:t>/**</a:t>
            </a:r>
          </a:p>
          <a:p>
            <a:pPr marL="228600"/>
            <a:r>
              <a:rPr lang="en-IN" dirty="0" smtClean="0"/>
              <a:t> * @</a:t>
            </a:r>
            <a:r>
              <a:rPr lang="en-IN" dirty="0" err="1" smtClean="0"/>
              <a:t>param</a:t>
            </a:r>
            <a:r>
              <a:rPr lang="en-IN" dirty="0" smtClean="0"/>
              <a:t> </a:t>
            </a:r>
            <a:r>
              <a:rPr lang="en-IN" dirty="0" err="1" smtClean="0"/>
              <a:t>args</a:t>
            </a:r>
            <a:r>
              <a:rPr lang="en-IN" dirty="0" smtClean="0"/>
              <a:t> the command line arguments</a:t>
            </a:r>
          </a:p>
          <a:p>
            <a:pPr marL="228600"/>
            <a:r>
              <a:rPr lang="en-IN" dirty="0" smtClean="0"/>
              <a:t> */</a:t>
            </a:r>
          </a:p>
          <a:p>
            <a:pPr marL="228600"/>
            <a:r>
              <a:rPr lang="en-IN" dirty="0" smtClean="0"/>
              <a:t>public static void main(String[] </a:t>
            </a:r>
            <a:r>
              <a:rPr lang="en-IN" dirty="0" err="1" smtClean="0"/>
              <a:t>args</a:t>
            </a:r>
            <a:r>
              <a:rPr lang="en-IN" dirty="0" smtClean="0"/>
              <a:t>) {</a:t>
            </a:r>
          </a:p>
          <a:p>
            <a:pPr marL="228600"/>
            <a:endParaRPr lang="en-IN" dirty="0" smtClean="0"/>
          </a:p>
          <a:p>
            <a:pPr marL="457200"/>
            <a:r>
              <a:rPr lang="en-IN" dirty="0" smtClean="0"/>
              <a:t>//Instantiate the </a:t>
            </a:r>
            <a:r>
              <a:rPr lang="en-IN" dirty="0" err="1" smtClean="0"/>
              <a:t>StringBuilders</a:t>
            </a:r>
            <a:r>
              <a:rPr lang="en-IN" dirty="0" smtClean="0"/>
              <a:t> class</a:t>
            </a:r>
          </a:p>
          <a:p>
            <a:pPr marL="457200"/>
            <a:r>
              <a:rPr lang="en-IN" dirty="0" err="1" smtClean="0"/>
              <a:t>StringBuilders</a:t>
            </a:r>
            <a:r>
              <a:rPr lang="en-IN" dirty="0" smtClean="0"/>
              <a:t> </a:t>
            </a:r>
            <a:r>
              <a:rPr lang="en-IN" dirty="0" err="1" smtClean="0"/>
              <a:t>objStrBuild</a:t>
            </a:r>
            <a:r>
              <a:rPr lang="en-IN" dirty="0" smtClean="0"/>
              <a:t> = new </a:t>
            </a:r>
            <a:r>
              <a:rPr lang="en-IN" dirty="0" err="1" smtClean="0"/>
              <a:t>StringBuilders</a:t>
            </a:r>
            <a:r>
              <a:rPr lang="en-IN" dirty="0" smtClean="0"/>
              <a:t>(); // line 1</a:t>
            </a:r>
          </a:p>
          <a:p>
            <a:pPr marL="457200"/>
            <a:endParaRPr lang="en-IN" dirty="0" smtClean="0"/>
          </a:p>
          <a:p>
            <a:pPr marL="457200"/>
            <a:r>
              <a:rPr lang="en-IN" dirty="0" smtClean="0"/>
              <a:t>//Invoke the </a:t>
            </a:r>
            <a:r>
              <a:rPr lang="en-IN" dirty="0" err="1" smtClean="0"/>
              <a:t>displayStrings</a:t>
            </a:r>
            <a:r>
              <a:rPr lang="en-IN" dirty="0" smtClean="0"/>
              <a:t>() method</a:t>
            </a:r>
          </a:p>
          <a:p>
            <a:pPr marL="457200"/>
            <a:r>
              <a:rPr lang="en-IN" dirty="0" err="1" smtClean="0"/>
              <a:t>objStrBuild.displayStrings</a:t>
            </a:r>
            <a:r>
              <a:rPr lang="en-IN" dirty="0" smtClean="0"/>
              <a:t>();</a:t>
            </a:r>
          </a:p>
          <a:p>
            <a:pPr marL="228600"/>
            <a:r>
              <a:rPr lang="en-IN" dirty="0" smtClean="0"/>
              <a:t>}</a:t>
            </a:r>
          </a:p>
          <a:p>
            <a:r>
              <a:rPr lang="en-IN" dirty="0" smtClean="0"/>
              <a:t>}</a:t>
            </a:r>
            <a:endParaRPr lang="en-IN" dirty="0"/>
          </a:p>
        </p:txBody>
      </p:sp>
      <p:sp>
        <p:nvSpPr>
          <p:cNvPr id="7" name="Content Placeholder 1"/>
          <p:cNvSpPr txBox="1">
            <a:spLocks/>
          </p:cNvSpPr>
          <p:nvPr/>
        </p:nvSpPr>
        <p:spPr bwMode="auto">
          <a:xfrm>
            <a:off x="304800" y="4038600"/>
            <a:ext cx="861060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Following figure shows the output of the </a:t>
            </a:r>
            <a:r>
              <a:rPr lang="en-US" sz="1800" dirty="0" smtClean="0">
                <a:cs typeface="Courier New" pitchFamily="49" charset="0"/>
              </a:rPr>
              <a:t>StringBuilders.java</a:t>
            </a:r>
            <a:r>
              <a:rPr lang="en-US" sz="1800" dirty="0" smtClean="0">
                <a:latin typeface="Calibri" pitchFamily="34" charset="0"/>
              </a:rPr>
              <a:t> class:</a:t>
            </a:r>
          </a:p>
        </p:txBody>
      </p:sp>
      <p:pic>
        <p:nvPicPr>
          <p:cNvPr id="8" name="Picture 7" descr="Figure 8.11.tif"/>
          <p:cNvPicPr>
            <a:picLocks noChangeAspect="1"/>
          </p:cNvPicPr>
          <p:nvPr/>
        </p:nvPicPr>
        <p:blipFill>
          <a:blip r:embed="rId2" cstate="print"/>
          <a:stretch>
            <a:fillRect/>
          </a:stretch>
        </p:blipFill>
        <p:spPr>
          <a:xfrm>
            <a:off x="2743200" y="4495800"/>
            <a:ext cx="3598258" cy="1752600"/>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String Arrays 1-3</a:t>
            </a:r>
            <a:endParaRPr lang="en-US"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59</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graphicFrame>
        <p:nvGraphicFramePr>
          <p:cNvPr id="6" name="Diagram 5"/>
          <p:cNvGraphicFramePr/>
          <p:nvPr/>
        </p:nvGraphicFramePr>
        <p:xfrm>
          <a:off x="609600" y="838200"/>
          <a:ext cx="82296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Content Placeholder 1"/>
          <p:cNvSpPr txBox="1">
            <a:spLocks/>
          </p:cNvSpPr>
          <p:nvPr/>
        </p:nvSpPr>
        <p:spPr bwMode="auto">
          <a:xfrm>
            <a:off x="304800" y="4419600"/>
            <a:ext cx="8610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Following code snippet demonstrates the creation of a </a:t>
            </a:r>
            <a:r>
              <a:rPr lang="en-US" sz="1800" dirty="0" smtClean="0">
                <a:cs typeface="Courier New" pitchFamily="49" charset="0"/>
              </a:rPr>
              <a:t>String</a:t>
            </a:r>
            <a:r>
              <a:rPr lang="en-US" sz="1800" dirty="0" smtClean="0">
                <a:latin typeface="Calibri" pitchFamily="34" charset="0"/>
              </a:rPr>
              <a:t> array:</a:t>
            </a:r>
          </a:p>
        </p:txBody>
      </p:sp>
      <p:sp>
        <p:nvSpPr>
          <p:cNvPr id="8" name="TextBox 7"/>
          <p:cNvSpPr txBox="1"/>
          <p:nvPr/>
        </p:nvSpPr>
        <p:spPr>
          <a:xfrm>
            <a:off x="609600" y="4800600"/>
            <a:ext cx="8077200" cy="1535805"/>
          </a:xfrm>
          <a:prstGeom prst="rect">
            <a:avLst/>
          </a:prstGeom>
          <a:solidFill>
            <a:schemeClr val="accent6">
              <a:lumMod val="60000"/>
              <a:lumOff val="40000"/>
            </a:schemeClr>
          </a:solidFill>
          <a:ln>
            <a:solidFill>
              <a:schemeClr val="tx1"/>
            </a:solidFill>
          </a:ln>
        </p:spPr>
        <p:txBody>
          <a:bodyPr wrap="square" rtlCol="0">
            <a:spAutoFit/>
          </a:bodyPr>
          <a:lstStyle/>
          <a:p>
            <a:r>
              <a:rPr lang="en-US" dirty="0" smtClean="0"/>
              <a:t>package session8;</a:t>
            </a:r>
          </a:p>
          <a:p>
            <a:r>
              <a:rPr lang="en-US" dirty="0" smtClean="0"/>
              <a:t>public class </a:t>
            </a:r>
            <a:r>
              <a:rPr lang="en-US" dirty="0" err="1" smtClean="0"/>
              <a:t>StringArray</a:t>
            </a:r>
            <a:r>
              <a:rPr lang="en-US" dirty="0" smtClean="0"/>
              <a:t> {</a:t>
            </a:r>
          </a:p>
          <a:p>
            <a:endParaRPr lang="en-US" dirty="0" smtClean="0"/>
          </a:p>
          <a:p>
            <a:pPr marL="228600"/>
            <a:r>
              <a:rPr lang="en-US" dirty="0" smtClean="0"/>
              <a:t>// Instantiate a String array</a:t>
            </a:r>
          </a:p>
          <a:p>
            <a:pPr marL="228600"/>
            <a:r>
              <a:rPr lang="en-US" dirty="0" smtClean="0"/>
              <a:t>String[] </a:t>
            </a:r>
            <a:r>
              <a:rPr lang="en-US" dirty="0" err="1" smtClean="0"/>
              <a:t>empID</a:t>
            </a:r>
            <a:r>
              <a:rPr lang="en-US" dirty="0" smtClean="0"/>
              <a:t> = new String[5];</a:t>
            </a:r>
          </a:p>
          <a:p>
            <a:endParaRPr lang="en-IN" dirty="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Introduction to Arrays 3-3</a:t>
            </a:r>
            <a:endParaRPr lang="en-US"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6</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sp>
        <p:nvSpPr>
          <p:cNvPr id="6" name="Content Placeholder 1"/>
          <p:cNvSpPr>
            <a:spLocks noGrp="1"/>
          </p:cNvSpPr>
          <p:nvPr>
            <p:ph idx="1"/>
          </p:nvPr>
        </p:nvSpPr>
        <p:spPr>
          <a:xfrm>
            <a:off x="304800" y="762000"/>
            <a:ext cx="8610600" cy="381000"/>
          </a:xfrm>
        </p:spPr>
        <p:txBody>
          <a:bodyPr/>
          <a:lstStyle/>
          <a:p>
            <a:pPr>
              <a:defRPr/>
            </a:pPr>
            <a:r>
              <a:rPr lang="en-US" sz="1800" dirty="0" smtClean="0"/>
              <a:t>The use of arrays has the following benefits:</a:t>
            </a:r>
            <a:endParaRPr lang="en-US" sz="1800" dirty="0"/>
          </a:p>
        </p:txBody>
      </p:sp>
      <p:graphicFrame>
        <p:nvGraphicFramePr>
          <p:cNvPr id="7" name="Diagram 6"/>
          <p:cNvGraphicFramePr/>
          <p:nvPr/>
        </p:nvGraphicFramePr>
        <p:xfrm>
          <a:off x="609600" y="1219200"/>
          <a:ext cx="8229600" cy="320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Content Placeholder 1"/>
          <p:cNvSpPr txBox="1">
            <a:spLocks/>
          </p:cNvSpPr>
          <p:nvPr/>
        </p:nvSpPr>
        <p:spPr bwMode="auto">
          <a:xfrm>
            <a:off x="304800" y="4572000"/>
            <a:ext cx="8610600" cy="381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Arrays in Java are of the following two types:</a:t>
            </a:r>
            <a:endParaRPr kumimoji="0" lang="en-US" sz="1800" b="0" i="0" u="none" strike="noStrike" kern="1200" cap="none" spc="0" normalizeH="0" baseline="0" noProof="0" dirty="0">
              <a:ln>
                <a:noFill/>
              </a:ln>
              <a:solidFill>
                <a:schemeClr val="tx1"/>
              </a:solidFill>
              <a:effectLst/>
              <a:uLnTx/>
              <a:uFillTx/>
              <a:latin typeface="Calibri" pitchFamily="34" charset="0"/>
              <a:ea typeface="+mn-ea"/>
              <a:cs typeface="+mn-cs"/>
            </a:endParaRPr>
          </a:p>
        </p:txBody>
      </p:sp>
      <p:sp>
        <p:nvSpPr>
          <p:cNvPr id="9" name="Explosion 1 8"/>
          <p:cNvSpPr/>
          <p:nvPr/>
        </p:nvSpPr>
        <p:spPr>
          <a:xfrm>
            <a:off x="914400" y="4953000"/>
            <a:ext cx="3581400" cy="1371600"/>
          </a:xfrm>
          <a:prstGeom prst="irregularSeal1">
            <a:avLst/>
          </a:prstGeom>
          <a:solidFill>
            <a:schemeClr val="accent3">
              <a:lumMod val="75000"/>
            </a:schemeClr>
          </a:solidFill>
          <a:scene3d>
            <a:camera prst="orthographicFront"/>
            <a:lightRig rig="sunset" dir="t"/>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Single-dimensional arrays</a:t>
            </a:r>
            <a:endParaRPr lang="en-US" b="1" dirty="0"/>
          </a:p>
        </p:txBody>
      </p:sp>
      <p:sp>
        <p:nvSpPr>
          <p:cNvPr id="10" name="Explosion 1 9"/>
          <p:cNvSpPr/>
          <p:nvPr/>
        </p:nvSpPr>
        <p:spPr>
          <a:xfrm>
            <a:off x="4648200" y="4953000"/>
            <a:ext cx="3429000" cy="1371600"/>
          </a:xfrm>
          <a:prstGeom prst="irregularSeal1">
            <a:avLst/>
          </a:prstGeom>
          <a:solidFill>
            <a:schemeClr val="accent6">
              <a:lumMod val="75000"/>
            </a:schemeClr>
          </a:solidFill>
          <a:scene3d>
            <a:camera prst="orthographicFront"/>
            <a:lightRig rig="sunset" dir="t"/>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Multi-dimensional arrays</a:t>
            </a:r>
            <a:endParaRPr lang="en-US" b="1"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String Arrays 2-3</a:t>
            </a:r>
            <a:endParaRPr lang="en-US"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60</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sp>
        <p:nvSpPr>
          <p:cNvPr id="6" name="TextBox 5"/>
          <p:cNvSpPr txBox="1"/>
          <p:nvPr/>
        </p:nvSpPr>
        <p:spPr>
          <a:xfrm>
            <a:off x="609600" y="914400"/>
            <a:ext cx="8077200" cy="5688480"/>
          </a:xfrm>
          <a:prstGeom prst="rect">
            <a:avLst/>
          </a:prstGeom>
          <a:solidFill>
            <a:schemeClr val="accent6">
              <a:lumMod val="60000"/>
              <a:lumOff val="40000"/>
            </a:schemeClr>
          </a:solidFill>
          <a:ln>
            <a:solidFill>
              <a:schemeClr val="tx1"/>
            </a:solidFill>
          </a:ln>
        </p:spPr>
        <p:txBody>
          <a:bodyPr wrap="square" rtlCol="0">
            <a:spAutoFit/>
          </a:bodyPr>
          <a:lstStyle/>
          <a:p>
            <a:pPr marL="228600"/>
            <a:r>
              <a:rPr lang="en-US" dirty="0" smtClean="0"/>
              <a:t>/**</a:t>
            </a:r>
          </a:p>
          <a:p>
            <a:pPr marL="228600"/>
            <a:r>
              <a:rPr lang="en-US" dirty="0" smtClean="0"/>
              <a:t> * Creates a String array</a:t>
            </a:r>
          </a:p>
          <a:p>
            <a:pPr marL="228600"/>
            <a:r>
              <a:rPr lang="en-US" dirty="0" smtClean="0"/>
              <a:t> * @return void</a:t>
            </a:r>
          </a:p>
          <a:p>
            <a:pPr marL="228600"/>
            <a:r>
              <a:rPr lang="en-US" dirty="0" smtClean="0"/>
              <a:t> */</a:t>
            </a:r>
          </a:p>
          <a:p>
            <a:pPr marL="228600"/>
            <a:r>
              <a:rPr lang="en-US" dirty="0" smtClean="0"/>
              <a:t>public void </a:t>
            </a:r>
            <a:r>
              <a:rPr lang="en-US" dirty="0" err="1" smtClean="0"/>
              <a:t>createArray</a:t>
            </a:r>
            <a:r>
              <a:rPr lang="en-US" dirty="0" smtClean="0"/>
              <a:t>() {</a:t>
            </a:r>
          </a:p>
          <a:p>
            <a:pPr marL="457200"/>
            <a:r>
              <a:rPr lang="en-US" dirty="0" err="1" smtClean="0"/>
              <a:t>System.out.println</a:t>
            </a:r>
            <a:r>
              <a:rPr lang="en-US" dirty="0" smtClean="0"/>
              <a:t>(“Creating Array. Please wait...”);</a:t>
            </a:r>
          </a:p>
          <a:p>
            <a:pPr marL="457200"/>
            <a:r>
              <a:rPr lang="en-US" dirty="0" smtClean="0"/>
              <a:t>// Use a for loop to initialize the array</a:t>
            </a:r>
          </a:p>
          <a:p>
            <a:pPr marL="457200"/>
            <a:r>
              <a:rPr lang="en-US" dirty="0" smtClean="0"/>
              <a:t>for(</a:t>
            </a:r>
            <a:r>
              <a:rPr lang="en-US" dirty="0" err="1" smtClean="0"/>
              <a:t>int</a:t>
            </a:r>
            <a:r>
              <a:rPr lang="en-US" dirty="0" smtClean="0"/>
              <a:t> count = 1; count &lt; </a:t>
            </a:r>
            <a:r>
              <a:rPr lang="en-US" dirty="0" err="1" smtClean="0"/>
              <a:t>empID.length</a:t>
            </a:r>
            <a:r>
              <a:rPr lang="en-US" dirty="0" smtClean="0"/>
              <a:t>; count++){</a:t>
            </a:r>
          </a:p>
          <a:p>
            <a:pPr marL="457200"/>
            <a:r>
              <a:rPr lang="en-US" dirty="0" err="1" smtClean="0"/>
              <a:t>empID</a:t>
            </a:r>
            <a:r>
              <a:rPr lang="en-US" dirty="0" smtClean="0"/>
              <a:t>[count]= “E00”+count; // storing values in the array</a:t>
            </a:r>
          </a:p>
          <a:p>
            <a:pPr marL="457200"/>
            <a:r>
              <a:rPr lang="en-US" dirty="0" smtClean="0"/>
              <a:t>}</a:t>
            </a:r>
          </a:p>
          <a:p>
            <a:pPr marL="228600"/>
            <a:r>
              <a:rPr lang="en-US" dirty="0" smtClean="0"/>
              <a:t>}</a:t>
            </a:r>
          </a:p>
          <a:p>
            <a:pPr marL="228600"/>
            <a:r>
              <a:rPr lang="en-US" dirty="0" smtClean="0"/>
              <a:t>/**</a:t>
            </a:r>
          </a:p>
          <a:p>
            <a:pPr marL="228600"/>
            <a:r>
              <a:rPr lang="en-US" dirty="0" smtClean="0"/>
              <a:t>* Displays the elements of a String array</a:t>
            </a:r>
          </a:p>
          <a:p>
            <a:pPr marL="228600"/>
            <a:r>
              <a:rPr lang="en-US" dirty="0" smtClean="0"/>
              <a:t>* @return void</a:t>
            </a:r>
          </a:p>
          <a:p>
            <a:pPr marL="228600"/>
            <a:r>
              <a:rPr lang="en-US" dirty="0" smtClean="0"/>
              <a:t>*/</a:t>
            </a:r>
          </a:p>
          <a:p>
            <a:pPr marL="228600"/>
            <a:r>
              <a:rPr lang="en-US" dirty="0" smtClean="0"/>
              <a:t>public void </a:t>
            </a:r>
            <a:r>
              <a:rPr lang="en-US" dirty="0" err="1" smtClean="0"/>
              <a:t>printArray</a:t>
            </a:r>
            <a:r>
              <a:rPr lang="en-US" dirty="0" smtClean="0"/>
              <a:t>() {</a:t>
            </a:r>
          </a:p>
          <a:p>
            <a:pPr marL="457200"/>
            <a:r>
              <a:rPr lang="en-US" dirty="0" err="1" smtClean="0"/>
              <a:t>System.out.println</a:t>
            </a:r>
            <a:r>
              <a:rPr lang="en-US" dirty="0" smtClean="0"/>
              <a:t>(“The Array is:”);</a:t>
            </a:r>
          </a:p>
          <a:p>
            <a:pPr marL="457200"/>
            <a:r>
              <a:rPr lang="en-US" dirty="0" smtClean="0"/>
              <a:t>// Use a for loop to print the array</a:t>
            </a:r>
          </a:p>
          <a:p>
            <a:pPr marL="457200"/>
            <a:r>
              <a:rPr lang="en-US" dirty="0" smtClean="0"/>
              <a:t>for(</a:t>
            </a:r>
            <a:r>
              <a:rPr lang="en-US" dirty="0" err="1" smtClean="0"/>
              <a:t>int</a:t>
            </a:r>
            <a:r>
              <a:rPr lang="en-US" dirty="0" smtClean="0"/>
              <a:t> count = 1; count &lt; </a:t>
            </a:r>
            <a:r>
              <a:rPr lang="en-US" dirty="0" err="1" smtClean="0"/>
              <a:t>empID.length</a:t>
            </a:r>
            <a:r>
              <a:rPr lang="en-US" dirty="0" smtClean="0"/>
              <a:t>; count++){</a:t>
            </a:r>
          </a:p>
          <a:p>
            <a:pPr marL="457200"/>
            <a:r>
              <a:rPr lang="en-US" dirty="0" err="1" smtClean="0"/>
              <a:t>System.out.println</a:t>
            </a:r>
            <a:r>
              <a:rPr lang="en-US" dirty="0" smtClean="0"/>
              <a:t>(“Employee ID is: “+ </a:t>
            </a:r>
            <a:r>
              <a:rPr lang="en-US" dirty="0" err="1" smtClean="0"/>
              <a:t>empID</a:t>
            </a:r>
            <a:r>
              <a:rPr lang="en-US" dirty="0" smtClean="0"/>
              <a:t>[count]);</a:t>
            </a:r>
          </a:p>
          <a:p>
            <a:pPr marL="228600"/>
            <a:r>
              <a:rPr lang="en-US" dirty="0" smtClean="0"/>
              <a:t>}</a:t>
            </a:r>
          </a:p>
          <a:p>
            <a:r>
              <a:rPr lang="en-US" dirty="0" smtClean="0"/>
              <a:t>}</a:t>
            </a:r>
            <a:endParaRPr lang="en-IN" dirty="0" smtClean="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String Arrays 3-3</a:t>
            </a:r>
            <a:endParaRPr lang="en-US"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61</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sp>
        <p:nvSpPr>
          <p:cNvPr id="6" name="TextBox 5"/>
          <p:cNvSpPr txBox="1"/>
          <p:nvPr/>
        </p:nvSpPr>
        <p:spPr>
          <a:xfrm>
            <a:off x="609600" y="914400"/>
            <a:ext cx="8077200" cy="3103157"/>
          </a:xfrm>
          <a:prstGeom prst="rect">
            <a:avLst/>
          </a:prstGeom>
          <a:solidFill>
            <a:schemeClr val="accent6">
              <a:lumMod val="60000"/>
              <a:lumOff val="40000"/>
            </a:schemeClr>
          </a:solidFill>
          <a:ln>
            <a:solidFill>
              <a:schemeClr val="tx1"/>
            </a:solidFill>
          </a:ln>
        </p:spPr>
        <p:txBody>
          <a:bodyPr wrap="square" rtlCol="0">
            <a:spAutoFit/>
          </a:bodyPr>
          <a:lstStyle/>
          <a:p>
            <a:pPr marL="228600"/>
            <a:r>
              <a:rPr lang="en-US" dirty="0" smtClean="0"/>
              <a:t>/**</a:t>
            </a:r>
          </a:p>
          <a:p>
            <a:pPr marL="228600"/>
            <a:r>
              <a:rPr lang="en-US" dirty="0" smtClean="0"/>
              <a:t> * @</a:t>
            </a:r>
            <a:r>
              <a:rPr lang="en-US" dirty="0" err="1" smtClean="0"/>
              <a:t>param</a:t>
            </a:r>
            <a:r>
              <a:rPr lang="en-US" dirty="0" smtClean="0"/>
              <a:t> </a:t>
            </a:r>
            <a:r>
              <a:rPr lang="en-US" dirty="0" err="1" smtClean="0"/>
              <a:t>args</a:t>
            </a:r>
            <a:r>
              <a:rPr lang="en-US" dirty="0" smtClean="0"/>
              <a:t> the command line arguments</a:t>
            </a:r>
          </a:p>
          <a:p>
            <a:pPr marL="228600"/>
            <a:r>
              <a:rPr lang="en-US" dirty="0" smtClean="0"/>
              <a:t> */</a:t>
            </a:r>
          </a:p>
          <a:p>
            <a:pPr marL="228600"/>
            <a:r>
              <a:rPr lang="en-US" dirty="0" smtClean="0"/>
              <a:t>public static void main(String[] </a:t>
            </a:r>
            <a:r>
              <a:rPr lang="en-US" dirty="0" err="1" smtClean="0"/>
              <a:t>args</a:t>
            </a:r>
            <a:r>
              <a:rPr lang="en-US" dirty="0" smtClean="0"/>
              <a:t>) {</a:t>
            </a:r>
          </a:p>
          <a:p>
            <a:pPr marL="457200"/>
            <a:r>
              <a:rPr lang="en-US" dirty="0" smtClean="0"/>
              <a:t>//Instantiate class Strings</a:t>
            </a:r>
          </a:p>
          <a:p>
            <a:pPr marL="457200"/>
            <a:r>
              <a:rPr lang="en-US" dirty="0" err="1" smtClean="0"/>
              <a:t>StringArray</a:t>
            </a:r>
            <a:r>
              <a:rPr lang="en-US" dirty="0" smtClean="0"/>
              <a:t> </a:t>
            </a:r>
            <a:r>
              <a:rPr lang="en-US" dirty="0" err="1" smtClean="0"/>
              <a:t>objStrArray</a:t>
            </a:r>
            <a:r>
              <a:rPr lang="en-US" dirty="0" smtClean="0"/>
              <a:t> = new </a:t>
            </a:r>
            <a:r>
              <a:rPr lang="en-US" dirty="0" err="1" smtClean="0"/>
              <a:t>StringArray</a:t>
            </a:r>
            <a:r>
              <a:rPr lang="en-US" dirty="0" smtClean="0"/>
              <a:t>(); // line 1</a:t>
            </a:r>
          </a:p>
          <a:p>
            <a:pPr marL="457200"/>
            <a:r>
              <a:rPr lang="en-US" dirty="0" smtClean="0"/>
              <a:t>//Invoke </a:t>
            </a:r>
            <a:r>
              <a:rPr lang="en-US" dirty="0" err="1" smtClean="0"/>
              <a:t>createArray</a:t>
            </a:r>
            <a:r>
              <a:rPr lang="en-US" dirty="0" smtClean="0"/>
              <a:t>() method</a:t>
            </a:r>
          </a:p>
          <a:p>
            <a:pPr marL="457200"/>
            <a:r>
              <a:rPr lang="en-US" dirty="0" err="1" smtClean="0"/>
              <a:t>objStrArray.createArray</a:t>
            </a:r>
            <a:r>
              <a:rPr lang="en-US" dirty="0" smtClean="0"/>
              <a:t>();</a:t>
            </a:r>
          </a:p>
          <a:p>
            <a:pPr marL="457200"/>
            <a:r>
              <a:rPr lang="en-US" dirty="0" smtClean="0"/>
              <a:t>//Invoke </a:t>
            </a:r>
            <a:r>
              <a:rPr lang="en-US" dirty="0" err="1" smtClean="0"/>
              <a:t>printArray</a:t>
            </a:r>
            <a:r>
              <a:rPr lang="en-US" dirty="0" smtClean="0"/>
              <a:t>() method</a:t>
            </a:r>
          </a:p>
          <a:p>
            <a:pPr marL="457200"/>
            <a:r>
              <a:rPr lang="en-US" dirty="0" err="1" smtClean="0"/>
              <a:t>objStrArray.printArray</a:t>
            </a:r>
            <a:r>
              <a:rPr lang="en-US" dirty="0" smtClean="0"/>
              <a:t>();</a:t>
            </a:r>
          </a:p>
          <a:p>
            <a:pPr marL="228600"/>
            <a:r>
              <a:rPr lang="en-US" dirty="0" smtClean="0"/>
              <a:t>}</a:t>
            </a:r>
          </a:p>
          <a:p>
            <a:r>
              <a:rPr lang="en-US" dirty="0" smtClean="0"/>
              <a:t>}</a:t>
            </a:r>
            <a:endParaRPr lang="en-IN" dirty="0" smtClean="0"/>
          </a:p>
        </p:txBody>
      </p:sp>
      <p:sp>
        <p:nvSpPr>
          <p:cNvPr id="7" name="Content Placeholder 1"/>
          <p:cNvSpPr txBox="1">
            <a:spLocks/>
          </p:cNvSpPr>
          <p:nvPr/>
        </p:nvSpPr>
        <p:spPr bwMode="auto">
          <a:xfrm>
            <a:off x="304800" y="4038600"/>
            <a:ext cx="861060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Following figure shows the output of the </a:t>
            </a:r>
            <a:r>
              <a:rPr lang="en-US" sz="1800" b="1" dirty="0" smtClean="0">
                <a:cs typeface="Courier New" pitchFamily="49" charset="0"/>
              </a:rPr>
              <a:t>StringArray.java</a:t>
            </a:r>
            <a:r>
              <a:rPr lang="en-US" sz="1800" dirty="0" smtClean="0">
                <a:latin typeface="Calibri" pitchFamily="34" charset="0"/>
              </a:rPr>
              <a:t> class:</a:t>
            </a:r>
          </a:p>
        </p:txBody>
      </p:sp>
      <p:pic>
        <p:nvPicPr>
          <p:cNvPr id="8" name="Picture 7" descr="Figure 8.12.tif"/>
          <p:cNvPicPr>
            <a:picLocks noChangeAspect="1"/>
          </p:cNvPicPr>
          <p:nvPr/>
        </p:nvPicPr>
        <p:blipFill>
          <a:blip r:embed="rId2" cstate="print"/>
          <a:stretch>
            <a:fillRect/>
          </a:stretch>
        </p:blipFill>
        <p:spPr>
          <a:xfrm>
            <a:off x="2819400" y="4495800"/>
            <a:ext cx="3352800" cy="1929571"/>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Command Line Arguments 1-7</a:t>
            </a:r>
            <a:endParaRPr lang="en-US"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62</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grpSp>
        <p:nvGrpSpPr>
          <p:cNvPr id="6" name="Group 5"/>
          <p:cNvGrpSpPr/>
          <p:nvPr/>
        </p:nvGrpSpPr>
        <p:grpSpPr>
          <a:xfrm>
            <a:off x="533400" y="914400"/>
            <a:ext cx="8229600" cy="533400"/>
            <a:chOff x="0" y="267999"/>
            <a:chExt cx="6096000" cy="936000"/>
          </a:xfrm>
          <a:solidFill>
            <a:schemeClr val="accent6">
              <a:lumMod val="50000"/>
            </a:schemeClr>
          </a:solidFill>
          <a:scene3d>
            <a:camera prst="orthographicFront"/>
            <a:lightRig rig="threePt" dir="t">
              <a:rot lat="0" lon="0" rev="7500000"/>
            </a:lightRig>
          </a:scene3d>
        </p:grpSpPr>
        <p:sp>
          <p:nvSpPr>
            <p:cNvPr id="7" name="Rounded Rectangle 6"/>
            <p:cNvSpPr/>
            <p:nvPr/>
          </p:nvSpPr>
          <p:spPr>
            <a:xfrm>
              <a:off x="0" y="267999"/>
              <a:ext cx="6096000" cy="936000"/>
            </a:xfrm>
            <a:prstGeom prst="roundRect">
              <a:avLst/>
            </a:prstGeom>
            <a:grp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8" name="Rounded Rectangle 4"/>
            <p:cNvSpPr/>
            <p:nvPr/>
          </p:nvSpPr>
          <p:spPr>
            <a:xfrm>
              <a:off x="45692" y="313691"/>
              <a:ext cx="6004616" cy="84461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defTabSz="1778000">
                <a:lnSpc>
                  <a:spcPct val="90000"/>
                </a:lnSpc>
                <a:spcBef>
                  <a:spcPct val="0"/>
                </a:spcBef>
                <a:spcAft>
                  <a:spcPct val="35000"/>
                </a:spcAft>
              </a:pPr>
              <a:r>
                <a:rPr lang="en-US" sz="1800" dirty="0" smtClean="0">
                  <a:solidFill>
                    <a:schemeClr val="bg1"/>
                  </a:solidFill>
                  <a:latin typeface="Calibri" pitchFamily="34" charset="0"/>
                  <a:cs typeface="Calibri" pitchFamily="34" charset="0"/>
                </a:rPr>
                <a:t>A user can pass any number of arguments to a Java application at runtime from the OS command line. </a:t>
              </a:r>
              <a:endParaRPr lang="en-IN" sz="1800" kern="1200" dirty="0">
                <a:solidFill>
                  <a:schemeClr val="bg1"/>
                </a:solidFill>
                <a:latin typeface="Calibri" pitchFamily="34" charset="0"/>
                <a:cs typeface="Calibri" pitchFamily="34" charset="0"/>
              </a:endParaRPr>
            </a:p>
          </p:txBody>
        </p:sp>
      </p:grpSp>
      <p:grpSp>
        <p:nvGrpSpPr>
          <p:cNvPr id="9" name="Group 8"/>
          <p:cNvGrpSpPr/>
          <p:nvPr/>
        </p:nvGrpSpPr>
        <p:grpSpPr>
          <a:xfrm>
            <a:off x="533400" y="1600200"/>
            <a:ext cx="8229600" cy="533400"/>
            <a:chOff x="0" y="267999"/>
            <a:chExt cx="6096000" cy="936000"/>
          </a:xfrm>
          <a:solidFill>
            <a:schemeClr val="accent3">
              <a:lumMod val="50000"/>
            </a:schemeClr>
          </a:solidFill>
          <a:scene3d>
            <a:camera prst="orthographicFront"/>
            <a:lightRig rig="threePt" dir="t">
              <a:rot lat="0" lon="0" rev="7500000"/>
            </a:lightRig>
          </a:scene3d>
        </p:grpSpPr>
        <p:sp>
          <p:nvSpPr>
            <p:cNvPr id="10" name="Rounded Rectangle 9"/>
            <p:cNvSpPr/>
            <p:nvPr/>
          </p:nvSpPr>
          <p:spPr>
            <a:xfrm>
              <a:off x="0" y="267999"/>
              <a:ext cx="6096000" cy="936000"/>
            </a:xfrm>
            <a:prstGeom prst="roundRect">
              <a:avLst/>
            </a:prstGeom>
            <a:grp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1" name="Rounded Rectangle 4"/>
            <p:cNvSpPr/>
            <p:nvPr/>
          </p:nvSpPr>
          <p:spPr>
            <a:xfrm>
              <a:off x="45692" y="313691"/>
              <a:ext cx="6004616" cy="84461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defTabSz="1778000">
                <a:lnSpc>
                  <a:spcPct val="90000"/>
                </a:lnSpc>
                <a:spcBef>
                  <a:spcPct val="0"/>
                </a:spcBef>
                <a:spcAft>
                  <a:spcPct val="35000"/>
                </a:spcAft>
              </a:pPr>
              <a:r>
                <a:rPr lang="en-US" sz="1800" dirty="0" smtClean="0">
                  <a:solidFill>
                    <a:schemeClr val="bg1"/>
                  </a:solidFill>
                  <a:latin typeface="Calibri" pitchFamily="34" charset="0"/>
                  <a:cs typeface="Calibri" pitchFamily="34" charset="0"/>
                </a:rPr>
                <a:t>The </a:t>
              </a:r>
              <a:r>
                <a:rPr lang="en-US" sz="1800" dirty="0" smtClean="0">
                  <a:solidFill>
                    <a:schemeClr val="bg1"/>
                  </a:solidFill>
                  <a:latin typeface="Courier New" pitchFamily="49" charset="0"/>
                  <a:cs typeface="Courier New" pitchFamily="49" charset="0"/>
                </a:rPr>
                <a:t>main()</a:t>
              </a:r>
              <a:r>
                <a:rPr lang="en-US" sz="1800" dirty="0" smtClean="0">
                  <a:solidFill>
                    <a:schemeClr val="bg1"/>
                  </a:solidFill>
                  <a:latin typeface="Calibri" pitchFamily="34" charset="0"/>
                  <a:cs typeface="Calibri" pitchFamily="34" charset="0"/>
                </a:rPr>
                <a:t> method declares a parameter named </a:t>
              </a:r>
              <a:r>
                <a:rPr lang="en-US" sz="1800" dirty="0" err="1" smtClean="0">
                  <a:solidFill>
                    <a:schemeClr val="bg1"/>
                  </a:solidFill>
                  <a:latin typeface="Courier New" pitchFamily="49" charset="0"/>
                  <a:cs typeface="Courier New" pitchFamily="49" charset="0"/>
                </a:rPr>
                <a:t>args</a:t>
              </a:r>
              <a:r>
                <a:rPr lang="en-US" sz="1800" dirty="0" smtClean="0">
                  <a:solidFill>
                    <a:schemeClr val="bg1"/>
                  </a:solidFill>
                  <a:latin typeface="Courier New" pitchFamily="49" charset="0"/>
                  <a:cs typeface="Courier New" pitchFamily="49" charset="0"/>
                </a:rPr>
                <a:t>[]</a:t>
              </a:r>
              <a:r>
                <a:rPr lang="en-US" sz="1800" dirty="0" smtClean="0">
                  <a:solidFill>
                    <a:schemeClr val="bg1"/>
                  </a:solidFill>
                  <a:latin typeface="Calibri" pitchFamily="34" charset="0"/>
                  <a:cs typeface="Calibri" pitchFamily="34" charset="0"/>
                </a:rPr>
                <a:t> which is a </a:t>
              </a:r>
              <a:r>
                <a:rPr lang="en-US" sz="1800" dirty="0" smtClean="0">
                  <a:solidFill>
                    <a:schemeClr val="bg1"/>
                  </a:solidFill>
                  <a:latin typeface="Courier New" pitchFamily="49" charset="0"/>
                  <a:cs typeface="Courier New" pitchFamily="49" charset="0"/>
                </a:rPr>
                <a:t>String</a:t>
              </a:r>
              <a:r>
                <a:rPr lang="en-US" sz="1800" dirty="0" smtClean="0">
                  <a:solidFill>
                    <a:schemeClr val="bg1"/>
                  </a:solidFill>
                  <a:latin typeface="Calibri" pitchFamily="34" charset="0"/>
                  <a:cs typeface="Calibri" pitchFamily="34" charset="0"/>
                </a:rPr>
                <a:t> array that accepts arguments from the command line. </a:t>
              </a:r>
              <a:endParaRPr lang="en-IN" sz="1800" kern="1200" dirty="0">
                <a:solidFill>
                  <a:schemeClr val="bg1"/>
                </a:solidFill>
                <a:latin typeface="Calibri" pitchFamily="34" charset="0"/>
                <a:cs typeface="Calibri" pitchFamily="34" charset="0"/>
              </a:endParaRPr>
            </a:p>
          </p:txBody>
        </p:sp>
      </p:grpSp>
      <p:grpSp>
        <p:nvGrpSpPr>
          <p:cNvPr id="12" name="Group 11"/>
          <p:cNvGrpSpPr/>
          <p:nvPr/>
        </p:nvGrpSpPr>
        <p:grpSpPr>
          <a:xfrm>
            <a:off x="533400" y="2286000"/>
            <a:ext cx="8229600" cy="533400"/>
            <a:chOff x="0" y="267999"/>
            <a:chExt cx="6096000" cy="936000"/>
          </a:xfrm>
          <a:solidFill>
            <a:schemeClr val="accent6">
              <a:lumMod val="50000"/>
            </a:schemeClr>
          </a:solidFill>
          <a:scene3d>
            <a:camera prst="orthographicFront"/>
            <a:lightRig rig="threePt" dir="t">
              <a:rot lat="0" lon="0" rev="7500000"/>
            </a:lightRig>
          </a:scene3d>
        </p:grpSpPr>
        <p:sp>
          <p:nvSpPr>
            <p:cNvPr id="13" name="Rounded Rectangle 12"/>
            <p:cNvSpPr/>
            <p:nvPr/>
          </p:nvSpPr>
          <p:spPr>
            <a:xfrm>
              <a:off x="0" y="267999"/>
              <a:ext cx="6096000" cy="936000"/>
            </a:xfrm>
            <a:prstGeom prst="roundRect">
              <a:avLst/>
            </a:prstGeom>
            <a:grp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4" name="Rounded Rectangle 4"/>
            <p:cNvSpPr/>
            <p:nvPr/>
          </p:nvSpPr>
          <p:spPr>
            <a:xfrm>
              <a:off x="45692" y="313691"/>
              <a:ext cx="6004616" cy="84461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defTabSz="1778000">
                <a:lnSpc>
                  <a:spcPct val="90000"/>
                </a:lnSpc>
                <a:spcBef>
                  <a:spcPct val="0"/>
                </a:spcBef>
                <a:spcAft>
                  <a:spcPct val="35000"/>
                </a:spcAft>
              </a:pPr>
              <a:r>
                <a:rPr lang="en-US" sz="1800" dirty="0" smtClean="0">
                  <a:latin typeface="Calibri" pitchFamily="34" charset="0"/>
                  <a:cs typeface="Calibri" pitchFamily="34" charset="0"/>
                </a:rPr>
                <a:t>These arguments are placed on the command line and follow the class name when it is executed.</a:t>
              </a:r>
              <a:endParaRPr lang="en-IN" sz="1800" kern="1200" dirty="0">
                <a:latin typeface="Calibri" pitchFamily="34" charset="0"/>
                <a:cs typeface="Calibri" pitchFamily="34" charset="0"/>
              </a:endParaRPr>
            </a:p>
          </p:txBody>
        </p:sp>
      </p:grpSp>
      <p:sp>
        <p:nvSpPr>
          <p:cNvPr id="18" name="Content Placeholder 1"/>
          <p:cNvSpPr txBox="1">
            <a:spLocks/>
          </p:cNvSpPr>
          <p:nvPr/>
        </p:nvSpPr>
        <p:spPr bwMode="auto">
          <a:xfrm>
            <a:off x="304800" y="2819400"/>
            <a:ext cx="8610600" cy="76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For example,</a:t>
            </a:r>
          </a:p>
          <a:p>
            <a:pPr marL="685800" lvl="0" indent="-342900" eaLnBrk="0" hangingPunct="0">
              <a:lnSpc>
                <a:spcPct val="100000"/>
              </a:lnSpc>
              <a:spcBef>
                <a:spcPct val="20000"/>
              </a:spcBef>
              <a:buClr>
                <a:srgbClr val="973735"/>
              </a:buClr>
              <a:buSzPct val="50000"/>
              <a:defRPr/>
            </a:pPr>
            <a:r>
              <a:rPr lang="en-US" sz="1800" dirty="0" smtClean="0">
                <a:cs typeface="Courier New" pitchFamily="49" charset="0"/>
              </a:rPr>
              <a:t>java </a:t>
            </a:r>
            <a:r>
              <a:rPr lang="en-US" sz="1800" dirty="0" err="1" smtClean="0">
                <a:cs typeface="Courier New" pitchFamily="49" charset="0"/>
              </a:rPr>
              <a:t>EmployeeDetail</a:t>
            </a:r>
            <a:r>
              <a:rPr lang="en-US" sz="1800" dirty="0" smtClean="0">
                <a:cs typeface="Courier New" pitchFamily="49" charset="0"/>
              </a:rPr>
              <a:t> Roger Smith Manager</a:t>
            </a:r>
          </a:p>
        </p:txBody>
      </p:sp>
      <p:sp>
        <p:nvSpPr>
          <p:cNvPr id="19" name="Content Placeholder 1"/>
          <p:cNvSpPr txBox="1">
            <a:spLocks/>
          </p:cNvSpPr>
          <p:nvPr/>
        </p:nvSpPr>
        <p:spPr bwMode="auto">
          <a:xfrm>
            <a:off x="304800" y="3581400"/>
            <a:ext cx="8610600" cy="99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Here</a:t>
            </a:r>
            <a:r>
              <a:rPr lang="en-US" sz="1800" b="1" dirty="0" smtClean="0">
                <a:latin typeface="Calibri" pitchFamily="34" charset="0"/>
              </a:rPr>
              <a:t>, </a:t>
            </a:r>
            <a:r>
              <a:rPr lang="en-US" sz="1800" b="1" dirty="0" err="1" smtClean="0">
                <a:cs typeface="Courier New" pitchFamily="49" charset="0"/>
              </a:rPr>
              <a:t>EmployeeDetail</a:t>
            </a:r>
            <a:r>
              <a:rPr lang="en-US" sz="1800" b="1" dirty="0" smtClean="0">
                <a:latin typeface="Calibri" pitchFamily="34" charset="0"/>
              </a:rPr>
              <a:t> </a:t>
            </a:r>
            <a:r>
              <a:rPr lang="en-US" sz="1800" dirty="0" smtClean="0">
                <a:latin typeface="Calibri" pitchFamily="34" charset="0"/>
              </a:rPr>
              <a:t>is the name of a class.</a:t>
            </a:r>
          </a:p>
          <a:p>
            <a:pPr marL="342900" lvl="0" indent="-342900" eaLnBrk="0" hangingPunct="0">
              <a:lnSpc>
                <a:spcPct val="100000"/>
              </a:lnSpc>
              <a:spcBef>
                <a:spcPct val="20000"/>
              </a:spcBef>
              <a:buClr>
                <a:srgbClr val="973735"/>
              </a:buClr>
              <a:buSzPct val="50000"/>
              <a:buFont typeface="Wingdings" pitchFamily="2" charset="2"/>
              <a:buChar char="u"/>
              <a:defRPr/>
            </a:pPr>
            <a:r>
              <a:rPr lang="en-US" sz="1800" b="1" dirty="0" smtClean="0">
                <a:cs typeface="Courier New" pitchFamily="49" charset="0"/>
              </a:rPr>
              <a:t>Roger</a:t>
            </a:r>
            <a:r>
              <a:rPr lang="en-US" sz="1800" dirty="0" smtClean="0">
                <a:latin typeface="Calibri" pitchFamily="34" charset="0"/>
              </a:rPr>
              <a:t>, </a:t>
            </a:r>
            <a:r>
              <a:rPr lang="en-US" sz="1800" b="1" dirty="0" smtClean="0">
                <a:cs typeface="Courier New" pitchFamily="49" charset="0"/>
              </a:rPr>
              <a:t>Smith</a:t>
            </a:r>
            <a:r>
              <a:rPr lang="en-US" sz="1800" dirty="0" smtClean="0">
                <a:latin typeface="Calibri" pitchFamily="34" charset="0"/>
              </a:rPr>
              <a:t>, and </a:t>
            </a:r>
            <a:r>
              <a:rPr lang="en-US" sz="1800" b="1" dirty="0" smtClean="0">
                <a:cs typeface="Courier New" pitchFamily="49" charset="0"/>
              </a:rPr>
              <a:t>Manage</a:t>
            </a:r>
            <a:r>
              <a:rPr lang="en-US" sz="1800" b="1" dirty="0" smtClean="0">
                <a:latin typeface="Calibri" pitchFamily="34" charset="0"/>
              </a:rPr>
              <a:t>r</a:t>
            </a:r>
            <a:r>
              <a:rPr lang="en-US" sz="1800" dirty="0" smtClean="0">
                <a:latin typeface="Calibri" pitchFamily="34" charset="0"/>
              </a:rPr>
              <a:t> are command line arguments which are stored in the array in the order that they are specified. </a:t>
            </a:r>
            <a:endParaRPr lang="en-US" sz="1800" dirty="0" smtClean="0">
              <a:cs typeface="Courier New" pitchFamily="49" charset="0"/>
            </a:endParaRPr>
          </a:p>
        </p:txBody>
      </p:sp>
      <p:grpSp>
        <p:nvGrpSpPr>
          <p:cNvPr id="20" name="Group 19"/>
          <p:cNvGrpSpPr/>
          <p:nvPr/>
        </p:nvGrpSpPr>
        <p:grpSpPr>
          <a:xfrm>
            <a:off x="533400" y="4648200"/>
            <a:ext cx="8229600" cy="533400"/>
            <a:chOff x="0" y="267999"/>
            <a:chExt cx="6096000" cy="936000"/>
          </a:xfrm>
          <a:solidFill>
            <a:schemeClr val="accent6">
              <a:lumMod val="50000"/>
            </a:schemeClr>
          </a:solidFill>
          <a:scene3d>
            <a:camera prst="orthographicFront"/>
            <a:lightRig rig="threePt" dir="t">
              <a:rot lat="0" lon="0" rev="7500000"/>
            </a:lightRig>
          </a:scene3d>
        </p:grpSpPr>
        <p:sp>
          <p:nvSpPr>
            <p:cNvPr id="21" name="Rounded Rectangle 20"/>
            <p:cNvSpPr/>
            <p:nvPr/>
          </p:nvSpPr>
          <p:spPr>
            <a:xfrm>
              <a:off x="0" y="267999"/>
              <a:ext cx="6096000" cy="936000"/>
            </a:xfrm>
            <a:prstGeom prst="roundRect">
              <a:avLst/>
            </a:prstGeom>
            <a:grp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2" name="Rounded Rectangle 4"/>
            <p:cNvSpPr/>
            <p:nvPr/>
          </p:nvSpPr>
          <p:spPr>
            <a:xfrm>
              <a:off x="45692" y="313691"/>
              <a:ext cx="6004616" cy="84461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defTabSz="1778000">
                <a:lnSpc>
                  <a:spcPct val="90000"/>
                </a:lnSpc>
                <a:spcBef>
                  <a:spcPct val="0"/>
                </a:spcBef>
                <a:spcAft>
                  <a:spcPct val="35000"/>
                </a:spcAft>
              </a:pPr>
              <a:r>
                <a:rPr lang="en-US" sz="1800" dirty="0" smtClean="0">
                  <a:solidFill>
                    <a:schemeClr val="bg1"/>
                  </a:solidFill>
                  <a:latin typeface="Calibri" pitchFamily="34" charset="0"/>
                  <a:cs typeface="Calibri" pitchFamily="34" charset="0"/>
                </a:rPr>
                <a:t>When the application is launched, the runtime system passes the command line arguments to the application’s </a:t>
              </a:r>
              <a:r>
                <a:rPr lang="en-US" sz="1800" dirty="0" smtClean="0">
                  <a:solidFill>
                    <a:schemeClr val="bg1"/>
                  </a:solidFill>
                  <a:latin typeface="Courier New" pitchFamily="49" charset="0"/>
                  <a:cs typeface="Courier New" pitchFamily="49" charset="0"/>
                </a:rPr>
                <a:t>main()</a:t>
              </a:r>
              <a:r>
                <a:rPr lang="en-US" sz="1800" dirty="0" smtClean="0">
                  <a:solidFill>
                    <a:schemeClr val="bg1"/>
                  </a:solidFill>
                  <a:latin typeface="Calibri" pitchFamily="34" charset="0"/>
                  <a:cs typeface="Calibri" pitchFamily="34" charset="0"/>
                </a:rPr>
                <a:t> method using a </a:t>
              </a:r>
              <a:r>
                <a:rPr lang="en-US" sz="1800" dirty="0" smtClean="0">
                  <a:solidFill>
                    <a:schemeClr val="bg1"/>
                  </a:solidFill>
                  <a:latin typeface="Courier New" pitchFamily="49" charset="0"/>
                  <a:cs typeface="Courier New" pitchFamily="49" charset="0"/>
                </a:rPr>
                <a:t>String</a:t>
              </a:r>
              <a:r>
                <a:rPr lang="en-US" sz="1800" dirty="0" smtClean="0">
                  <a:solidFill>
                    <a:schemeClr val="bg1"/>
                  </a:solidFill>
                  <a:latin typeface="Calibri" pitchFamily="34" charset="0"/>
                  <a:cs typeface="Calibri" pitchFamily="34" charset="0"/>
                </a:rPr>
                <a:t> array, </a:t>
              </a:r>
              <a:r>
                <a:rPr lang="en-US" sz="1800" dirty="0" err="1" smtClean="0">
                  <a:solidFill>
                    <a:schemeClr val="bg1"/>
                  </a:solidFill>
                  <a:latin typeface="Courier New" pitchFamily="49" charset="0"/>
                  <a:cs typeface="Courier New" pitchFamily="49" charset="0"/>
                </a:rPr>
                <a:t>args</a:t>
              </a:r>
              <a:r>
                <a:rPr lang="en-US" sz="1800" dirty="0" smtClean="0">
                  <a:solidFill>
                    <a:schemeClr val="bg1"/>
                  </a:solidFill>
                  <a:latin typeface="Courier New" pitchFamily="49" charset="0"/>
                  <a:cs typeface="Courier New" pitchFamily="49" charset="0"/>
                </a:rPr>
                <a:t>[]</a:t>
              </a:r>
              <a:r>
                <a:rPr lang="en-US" sz="1800" dirty="0" smtClean="0">
                  <a:solidFill>
                    <a:schemeClr val="bg1"/>
                  </a:solidFill>
                  <a:latin typeface="Calibri" pitchFamily="34" charset="0"/>
                  <a:cs typeface="Calibri" pitchFamily="34" charset="0"/>
                </a:rPr>
                <a:t>. </a:t>
              </a:r>
              <a:endParaRPr lang="en-IN" sz="1800" kern="1200" dirty="0">
                <a:solidFill>
                  <a:schemeClr val="bg1"/>
                </a:solidFill>
                <a:latin typeface="Calibri" pitchFamily="34" charset="0"/>
                <a:cs typeface="Calibri" pitchFamily="34" charset="0"/>
              </a:endParaRPr>
            </a:p>
          </p:txBody>
        </p:sp>
      </p:grpSp>
      <p:grpSp>
        <p:nvGrpSpPr>
          <p:cNvPr id="23" name="Group 22"/>
          <p:cNvGrpSpPr/>
          <p:nvPr/>
        </p:nvGrpSpPr>
        <p:grpSpPr>
          <a:xfrm>
            <a:off x="533400" y="5334000"/>
            <a:ext cx="8229600" cy="533400"/>
            <a:chOff x="0" y="267999"/>
            <a:chExt cx="6096000" cy="936000"/>
          </a:xfrm>
          <a:solidFill>
            <a:schemeClr val="accent3">
              <a:lumMod val="50000"/>
            </a:schemeClr>
          </a:solidFill>
          <a:scene3d>
            <a:camera prst="orthographicFront"/>
            <a:lightRig rig="threePt" dir="t">
              <a:rot lat="0" lon="0" rev="7500000"/>
            </a:lightRig>
          </a:scene3d>
        </p:grpSpPr>
        <p:sp>
          <p:nvSpPr>
            <p:cNvPr id="24" name="Rounded Rectangle 23"/>
            <p:cNvSpPr/>
            <p:nvPr/>
          </p:nvSpPr>
          <p:spPr>
            <a:xfrm>
              <a:off x="0" y="267999"/>
              <a:ext cx="6096000" cy="936000"/>
            </a:xfrm>
            <a:prstGeom prst="roundRect">
              <a:avLst/>
            </a:prstGeom>
            <a:grp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5" name="Rounded Rectangle 4"/>
            <p:cNvSpPr/>
            <p:nvPr/>
          </p:nvSpPr>
          <p:spPr>
            <a:xfrm>
              <a:off x="45692" y="313691"/>
              <a:ext cx="6004616" cy="84461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defTabSz="1778000">
                <a:lnSpc>
                  <a:spcPct val="90000"/>
                </a:lnSpc>
                <a:spcBef>
                  <a:spcPct val="0"/>
                </a:spcBef>
                <a:spcAft>
                  <a:spcPct val="35000"/>
                </a:spcAft>
              </a:pPr>
              <a:r>
                <a:rPr lang="en-US" sz="1800" dirty="0" smtClean="0">
                  <a:solidFill>
                    <a:schemeClr val="bg1"/>
                  </a:solidFill>
                  <a:latin typeface="Calibri" pitchFamily="34" charset="0"/>
                  <a:cs typeface="Calibri" pitchFamily="34" charset="0"/>
                </a:rPr>
                <a:t>The array of strings can be given any other name. </a:t>
              </a:r>
              <a:endParaRPr lang="en-IN" sz="1800" kern="1200" dirty="0">
                <a:solidFill>
                  <a:schemeClr val="bg1"/>
                </a:solidFill>
                <a:latin typeface="Calibri" pitchFamily="34" charset="0"/>
                <a:cs typeface="Calibri" pitchFamily="34" charset="0"/>
              </a:endParaRPr>
            </a:p>
          </p:txBody>
        </p:sp>
      </p:grpSp>
      <p:grpSp>
        <p:nvGrpSpPr>
          <p:cNvPr id="26" name="Group 25"/>
          <p:cNvGrpSpPr/>
          <p:nvPr/>
        </p:nvGrpSpPr>
        <p:grpSpPr>
          <a:xfrm>
            <a:off x="533400" y="6019800"/>
            <a:ext cx="8229600" cy="533400"/>
            <a:chOff x="0" y="267999"/>
            <a:chExt cx="6096000" cy="936000"/>
          </a:xfrm>
          <a:solidFill>
            <a:schemeClr val="accent6">
              <a:lumMod val="50000"/>
            </a:schemeClr>
          </a:solidFill>
          <a:scene3d>
            <a:camera prst="orthographicFront"/>
            <a:lightRig rig="threePt" dir="t">
              <a:rot lat="0" lon="0" rev="7500000"/>
            </a:lightRig>
          </a:scene3d>
        </p:grpSpPr>
        <p:sp>
          <p:nvSpPr>
            <p:cNvPr id="27" name="Rounded Rectangle 26"/>
            <p:cNvSpPr/>
            <p:nvPr/>
          </p:nvSpPr>
          <p:spPr>
            <a:xfrm>
              <a:off x="0" y="267999"/>
              <a:ext cx="6096000" cy="936000"/>
            </a:xfrm>
            <a:prstGeom prst="roundRect">
              <a:avLst/>
            </a:prstGeom>
            <a:grp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8" name="Rounded Rectangle 4"/>
            <p:cNvSpPr/>
            <p:nvPr/>
          </p:nvSpPr>
          <p:spPr>
            <a:xfrm>
              <a:off x="45692" y="313691"/>
              <a:ext cx="6004616" cy="84461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defTabSz="1778000">
                <a:lnSpc>
                  <a:spcPct val="90000"/>
                </a:lnSpc>
                <a:spcBef>
                  <a:spcPct val="0"/>
                </a:spcBef>
                <a:spcAft>
                  <a:spcPct val="35000"/>
                </a:spcAft>
              </a:pPr>
              <a:r>
                <a:rPr lang="en-US" sz="1800" dirty="0" smtClean="0">
                  <a:latin typeface="Calibri" pitchFamily="34" charset="0"/>
                  <a:cs typeface="Calibri" pitchFamily="34" charset="0"/>
                </a:rPr>
                <a:t>The </a:t>
              </a:r>
              <a:r>
                <a:rPr lang="en-US" sz="1800" dirty="0" err="1" smtClean="0">
                  <a:latin typeface="Courier New" pitchFamily="49" charset="0"/>
                  <a:cs typeface="Courier New" pitchFamily="49" charset="0"/>
                </a:rPr>
                <a:t>args</a:t>
              </a:r>
              <a:r>
                <a:rPr lang="en-US" sz="1800" dirty="0" smtClean="0">
                  <a:latin typeface="Courier New" pitchFamily="49" charset="0"/>
                  <a:cs typeface="Courier New" pitchFamily="49" charset="0"/>
                </a:rPr>
                <a:t>[]</a:t>
              </a:r>
              <a:r>
                <a:rPr lang="en-US" sz="1800" dirty="0" smtClean="0">
                  <a:latin typeface="Calibri" pitchFamily="34" charset="0"/>
                  <a:cs typeface="Calibri" pitchFamily="34" charset="0"/>
                </a:rPr>
                <a:t> array accepts the arguments and stores them at appropriate locations in the array. </a:t>
              </a:r>
              <a:endParaRPr lang="en-IN" sz="1800" kern="1200" dirty="0">
                <a:latin typeface="Calibri" pitchFamily="34" charset="0"/>
                <a:cs typeface="Calibri" pitchFamily="34" charset="0"/>
              </a:endParaRPr>
            </a:p>
          </p:txBody>
        </p:sp>
      </p:gr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Command Line Arguments 2-7</a:t>
            </a:r>
            <a:endParaRPr lang="en-US"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63</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graphicFrame>
        <p:nvGraphicFramePr>
          <p:cNvPr id="6" name="Diagram 5"/>
          <p:cNvGraphicFramePr/>
          <p:nvPr/>
        </p:nvGraphicFramePr>
        <p:xfrm>
          <a:off x="609600" y="914400"/>
          <a:ext cx="82296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609600" y="4693698"/>
            <a:ext cx="8077200" cy="259302"/>
          </a:xfrm>
          <a:prstGeom prst="rect">
            <a:avLst/>
          </a:prstGeom>
          <a:solidFill>
            <a:schemeClr val="accent6">
              <a:lumMod val="60000"/>
              <a:lumOff val="40000"/>
            </a:schemeClr>
          </a:solidFill>
          <a:ln>
            <a:solidFill>
              <a:schemeClr val="tx1"/>
            </a:solidFill>
          </a:ln>
        </p:spPr>
        <p:txBody>
          <a:bodyPr wrap="square" rtlCol="0">
            <a:spAutoFit/>
          </a:bodyPr>
          <a:lstStyle/>
          <a:p>
            <a:r>
              <a:rPr lang="en-US" dirty="0" smtClean="0"/>
              <a:t>public static void main(String[] </a:t>
            </a:r>
            <a:r>
              <a:rPr lang="en-US" dirty="0" err="1" smtClean="0"/>
              <a:t>args</a:t>
            </a:r>
            <a:r>
              <a:rPr lang="en-US" dirty="0" smtClean="0"/>
              <a:t>) {}</a:t>
            </a:r>
            <a:endParaRPr lang="en-IN" dirty="0" smtClean="0"/>
          </a:p>
        </p:txBody>
      </p:sp>
      <p:sp>
        <p:nvSpPr>
          <p:cNvPr id="8" name="Content Placeholder 1"/>
          <p:cNvSpPr txBox="1">
            <a:spLocks/>
          </p:cNvSpPr>
          <p:nvPr/>
        </p:nvSpPr>
        <p:spPr bwMode="auto">
          <a:xfrm>
            <a:off x="304800" y="5105400"/>
            <a:ext cx="8610600" cy="137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The parameter of the </a:t>
            </a:r>
            <a:r>
              <a:rPr lang="en-US" sz="1800" dirty="0" smtClean="0">
                <a:cs typeface="Courier New" pitchFamily="49" charset="0"/>
              </a:rPr>
              <a:t>main()</a:t>
            </a:r>
            <a:r>
              <a:rPr lang="en-US" sz="1800" dirty="0" smtClean="0">
                <a:latin typeface="Calibri" pitchFamily="34" charset="0"/>
              </a:rPr>
              <a:t> method is a </a:t>
            </a:r>
            <a:r>
              <a:rPr lang="en-US" sz="1800" dirty="0" smtClean="0">
                <a:cs typeface="Courier New" pitchFamily="49" charset="0"/>
              </a:rPr>
              <a:t>String</a:t>
            </a:r>
            <a:r>
              <a:rPr lang="en-US" sz="1800" dirty="0" smtClean="0">
                <a:latin typeface="Calibri" pitchFamily="34" charset="0"/>
              </a:rPr>
              <a:t> array that represents the command line arguments. </a:t>
            </a:r>
          </a:p>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The size of the array is set to the number of arguments specified at runtime. </a:t>
            </a:r>
          </a:p>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All command line arguments are passed as strings.</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Command Line Arguments 3-7</a:t>
            </a:r>
            <a:endParaRPr lang="en-US"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64</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sp>
        <p:nvSpPr>
          <p:cNvPr id="6" name="Content Placeholder 1"/>
          <p:cNvSpPr txBox="1">
            <a:spLocks/>
          </p:cNvSpPr>
          <p:nvPr/>
        </p:nvSpPr>
        <p:spPr bwMode="auto">
          <a:xfrm>
            <a:off x="304800" y="762000"/>
            <a:ext cx="8610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Following code snippet demonstrates an example of command line arguments:</a:t>
            </a:r>
          </a:p>
        </p:txBody>
      </p:sp>
      <p:sp>
        <p:nvSpPr>
          <p:cNvPr id="7" name="TextBox 6"/>
          <p:cNvSpPr txBox="1"/>
          <p:nvPr/>
        </p:nvSpPr>
        <p:spPr>
          <a:xfrm>
            <a:off x="609600" y="1143000"/>
            <a:ext cx="8077200" cy="5413790"/>
          </a:xfrm>
          <a:prstGeom prst="rect">
            <a:avLst/>
          </a:prstGeom>
          <a:solidFill>
            <a:schemeClr val="accent6">
              <a:lumMod val="60000"/>
              <a:lumOff val="40000"/>
            </a:schemeClr>
          </a:solidFill>
          <a:ln>
            <a:solidFill>
              <a:schemeClr val="tx1"/>
            </a:solidFill>
          </a:ln>
        </p:spPr>
        <p:txBody>
          <a:bodyPr wrap="square" rtlCol="0">
            <a:spAutoFit/>
          </a:bodyPr>
          <a:lstStyle/>
          <a:p>
            <a:r>
              <a:rPr lang="en-US" dirty="0" smtClean="0"/>
              <a:t>package session8;</a:t>
            </a:r>
          </a:p>
          <a:p>
            <a:r>
              <a:rPr lang="en-US" dirty="0" smtClean="0"/>
              <a:t>public class </a:t>
            </a:r>
            <a:r>
              <a:rPr lang="en-US" dirty="0" err="1" smtClean="0"/>
              <a:t>CommandLine</a:t>
            </a:r>
            <a:r>
              <a:rPr lang="en-US" dirty="0" smtClean="0"/>
              <a:t> {</a:t>
            </a:r>
          </a:p>
          <a:p>
            <a:pPr marL="228600"/>
            <a:r>
              <a:rPr lang="en-US" dirty="0" smtClean="0"/>
              <a:t>/**</a:t>
            </a:r>
          </a:p>
          <a:p>
            <a:pPr marL="228600"/>
            <a:r>
              <a:rPr lang="en-US" dirty="0" smtClean="0"/>
              <a:t> * @</a:t>
            </a:r>
            <a:r>
              <a:rPr lang="en-US" dirty="0" err="1" smtClean="0"/>
              <a:t>param</a:t>
            </a:r>
            <a:r>
              <a:rPr lang="en-US" dirty="0" smtClean="0"/>
              <a:t> </a:t>
            </a:r>
            <a:r>
              <a:rPr lang="en-US" dirty="0" err="1" smtClean="0"/>
              <a:t>args</a:t>
            </a:r>
            <a:r>
              <a:rPr lang="en-US" dirty="0" smtClean="0"/>
              <a:t> the command line arguments</a:t>
            </a:r>
          </a:p>
          <a:p>
            <a:pPr marL="228600"/>
            <a:r>
              <a:rPr lang="en-US" dirty="0" smtClean="0"/>
              <a:t> */</a:t>
            </a:r>
          </a:p>
          <a:p>
            <a:pPr marL="228600"/>
            <a:r>
              <a:rPr lang="en-US" dirty="0" smtClean="0"/>
              <a:t>public static void main(String[] </a:t>
            </a:r>
            <a:r>
              <a:rPr lang="en-US" dirty="0" err="1" smtClean="0"/>
              <a:t>args</a:t>
            </a:r>
            <a:r>
              <a:rPr lang="en-US" dirty="0" smtClean="0"/>
              <a:t>) {</a:t>
            </a:r>
          </a:p>
          <a:p>
            <a:pPr marL="228600"/>
            <a:endParaRPr lang="en-US" dirty="0" smtClean="0"/>
          </a:p>
          <a:p>
            <a:pPr marL="457200"/>
            <a:r>
              <a:rPr lang="en-US" dirty="0" smtClean="0"/>
              <a:t>// Check the number of command line arguments</a:t>
            </a:r>
          </a:p>
          <a:p>
            <a:pPr marL="457200"/>
            <a:r>
              <a:rPr lang="en-US" dirty="0" smtClean="0"/>
              <a:t>if(</a:t>
            </a:r>
            <a:r>
              <a:rPr lang="en-US" dirty="0" err="1" smtClean="0"/>
              <a:t>args.length</a:t>
            </a:r>
            <a:r>
              <a:rPr lang="en-US" dirty="0" smtClean="0"/>
              <a:t>==3) {</a:t>
            </a:r>
          </a:p>
          <a:p>
            <a:pPr marL="457200"/>
            <a:endParaRPr lang="en-US" dirty="0" smtClean="0"/>
          </a:p>
          <a:p>
            <a:pPr marL="685800"/>
            <a:r>
              <a:rPr lang="en-US" dirty="0" smtClean="0"/>
              <a:t>// Display the values of individual arguments</a:t>
            </a:r>
          </a:p>
          <a:p>
            <a:pPr marL="685800"/>
            <a:r>
              <a:rPr lang="en-US" dirty="0" err="1" smtClean="0"/>
              <a:t>System.out.println</a:t>
            </a:r>
            <a:r>
              <a:rPr lang="en-US" dirty="0" smtClean="0"/>
              <a:t>(“First Name is “+</a:t>
            </a:r>
            <a:r>
              <a:rPr lang="en-US" dirty="0" err="1" smtClean="0"/>
              <a:t>args</a:t>
            </a:r>
            <a:r>
              <a:rPr lang="en-US" dirty="0" smtClean="0"/>
              <a:t>[0]);</a:t>
            </a:r>
          </a:p>
          <a:p>
            <a:pPr marL="685800"/>
            <a:r>
              <a:rPr lang="en-US" dirty="0" err="1" smtClean="0"/>
              <a:t>System.out.println</a:t>
            </a:r>
            <a:r>
              <a:rPr lang="en-US" dirty="0" smtClean="0"/>
              <a:t>(“Last Name is “+</a:t>
            </a:r>
            <a:r>
              <a:rPr lang="en-US" dirty="0" err="1" smtClean="0"/>
              <a:t>args</a:t>
            </a:r>
            <a:r>
              <a:rPr lang="en-US" dirty="0" smtClean="0"/>
              <a:t>[1]);</a:t>
            </a:r>
          </a:p>
          <a:p>
            <a:pPr marL="685800"/>
            <a:r>
              <a:rPr lang="en-US" dirty="0" err="1" smtClean="0"/>
              <a:t>System.out.println</a:t>
            </a:r>
            <a:r>
              <a:rPr lang="en-US" dirty="0" smtClean="0"/>
              <a:t>(“Designation is “+</a:t>
            </a:r>
            <a:r>
              <a:rPr lang="en-US" dirty="0" err="1" smtClean="0"/>
              <a:t>args</a:t>
            </a:r>
            <a:r>
              <a:rPr lang="en-US" dirty="0" smtClean="0"/>
              <a:t>[2]);</a:t>
            </a:r>
          </a:p>
          <a:p>
            <a:pPr marL="457200"/>
            <a:r>
              <a:rPr lang="en-US" dirty="0" smtClean="0"/>
              <a:t>}</a:t>
            </a:r>
          </a:p>
          <a:p>
            <a:pPr marL="457200"/>
            <a:r>
              <a:rPr lang="en-US" dirty="0" smtClean="0"/>
              <a:t>else {</a:t>
            </a:r>
          </a:p>
          <a:p>
            <a:pPr marL="685800"/>
            <a:r>
              <a:rPr lang="en-US" dirty="0" err="1" smtClean="0"/>
              <a:t>System.out.println</a:t>
            </a:r>
            <a:r>
              <a:rPr lang="en-US" dirty="0" smtClean="0"/>
              <a:t>(“Specify the First Name, Last Name, and</a:t>
            </a:r>
          </a:p>
          <a:p>
            <a:pPr marL="685800"/>
            <a:r>
              <a:rPr lang="en-US" dirty="0" smtClean="0"/>
              <a:t>Designation”);</a:t>
            </a:r>
          </a:p>
          <a:p>
            <a:pPr marL="457200"/>
            <a:r>
              <a:rPr lang="en-US" dirty="0" smtClean="0"/>
              <a:t>}</a:t>
            </a:r>
          </a:p>
          <a:p>
            <a:pPr marL="228600"/>
            <a:r>
              <a:rPr lang="en-US" dirty="0" smtClean="0"/>
              <a:t>}</a:t>
            </a:r>
          </a:p>
          <a:p>
            <a:r>
              <a:rPr lang="en-US" dirty="0" smtClean="0"/>
              <a:t>}</a:t>
            </a:r>
            <a:endParaRPr lang="en-IN" dirty="0" smtClean="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Command Line Arguments 4-7</a:t>
            </a:r>
            <a:endParaRPr lang="en-US"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65</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sp>
        <p:nvSpPr>
          <p:cNvPr id="6" name="Content Placeholder 1"/>
          <p:cNvSpPr txBox="1">
            <a:spLocks/>
          </p:cNvSpPr>
          <p:nvPr/>
        </p:nvSpPr>
        <p:spPr bwMode="auto">
          <a:xfrm>
            <a:off x="304800" y="762000"/>
            <a:ext cx="8610600" cy="68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To run the program with command line arguments at command prompt, do the following:</a:t>
            </a:r>
          </a:p>
        </p:txBody>
      </p:sp>
      <p:graphicFrame>
        <p:nvGraphicFramePr>
          <p:cNvPr id="7" name="Diagram 6"/>
          <p:cNvGraphicFramePr/>
          <p:nvPr/>
        </p:nvGraphicFramePr>
        <p:xfrm>
          <a:off x="685800" y="1524000"/>
          <a:ext cx="8001000" cy="213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Content Placeholder 1"/>
          <p:cNvSpPr txBox="1">
            <a:spLocks/>
          </p:cNvSpPr>
          <p:nvPr/>
        </p:nvSpPr>
        <p:spPr bwMode="auto">
          <a:xfrm>
            <a:off x="304800" y="3733800"/>
            <a:ext cx="8610600" cy="68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To run the program with command line arguments using </a:t>
            </a:r>
            <a:r>
              <a:rPr lang="en-US" sz="1800" dirty="0" err="1" smtClean="0">
                <a:latin typeface="Calibri" pitchFamily="34" charset="0"/>
              </a:rPr>
              <a:t>NetBeans</a:t>
            </a:r>
            <a:r>
              <a:rPr lang="en-US" sz="1800" dirty="0" smtClean="0">
                <a:latin typeface="Calibri" pitchFamily="34" charset="0"/>
              </a:rPr>
              <a:t> IDE, perform the following steps:</a:t>
            </a:r>
          </a:p>
        </p:txBody>
      </p:sp>
      <p:graphicFrame>
        <p:nvGraphicFramePr>
          <p:cNvPr id="9" name="Diagram 8"/>
          <p:cNvGraphicFramePr/>
          <p:nvPr/>
        </p:nvGraphicFramePr>
        <p:xfrm>
          <a:off x="685800" y="4419600"/>
          <a:ext cx="8001000" cy="1905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Command Line Arguments 5-7</a:t>
            </a:r>
            <a:endParaRPr lang="en-US"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66</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sp>
        <p:nvSpPr>
          <p:cNvPr id="6" name="Content Placeholder 1"/>
          <p:cNvSpPr txBox="1">
            <a:spLocks/>
          </p:cNvSpPr>
          <p:nvPr/>
        </p:nvSpPr>
        <p:spPr bwMode="auto">
          <a:xfrm>
            <a:off x="304800" y="838200"/>
            <a:ext cx="8610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The runtime properties are shown in the following figure:</a:t>
            </a:r>
          </a:p>
        </p:txBody>
      </p:sp>
      <p:pic>
        <p:nvPicPr>
          <p:cNvPr id="7" name="Picture 6" descr="Figure 8.13.tif"/>
          <p:cNvPicPr>
            <a:picLocks noChangeAspect="1"/>
          </p:cNvPicPr>
          <p:nvPr/>
        </p:nvPicPr>
        <p:blipFill>
          <a:blip r:embed="rId2" cstate="print"/>
          <a:stretch>
            <a:fillRect/>
          </a:stretch>
        </p:blipFill>
        <p:spPr>
          <a:xfrm>
            <a:off x="838200" y="1295400"/>
            <a:ext cx="7239000" cy="5206374"/>
          </a:xfrm>
          <a:prstGeom prst="rect">
            <a:avLst/>
          </a:prstGeom>
        </p:spPr>
      </p:pic>
      <p:sp>
        <p:nvSpPr>
          <p:cNvPr id="8" name="Flowchart: Process 7"/>
          <p:cNvSpPr/>
          <p:nvPr/>
        </p:nvSpPr>
        <p:spPr>
          <a:xfrm>
            <a:off x="2971800" y="1676400"/>
            <a:ext cx="5029200" cy="2286000"/>
          </a:xfrm>
          <a:prstGeom prst="flowChartProcess">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Command Line Arguments 6-7</a:t>
            </a:r>
            <a:endParaRPr lang="en-US"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67</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graphicFrame>
        <p:nvGraphicFramePr>
          <p:cNvPr id="6" name="Diagram 5"/>
          <p:cNvGraphicFramePr/>
          <p:nvPr/>
        </p:nvGraphicFramePr>
        <p:xfrm>
          <a:off x="685800" y="914400"/>
          <a:ext cx="8001000" cy="114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descr="Figure 8.14.tif"/>
          <p:cNvPicPr>
            <a:picLocks noChangeAspect="1"/>
          </p:cNvPicPr>
          <p:nvPr/>
        </p:nvPicPr>
        <p:blipFill>
          <a:blip r:embed="rId7" cstate="print"/>
          <a:stretch>
            <a:fillRect/>
          </a:stretch>
        </p:blipFill>
        <p:spPr>
          <a:xfrm>
            <a:off x="1600200" y="1828800"/>
            <a:ext cx="6477000" cy="4688038"/>
          </a:xfrm>
          <a:prstGeom prst="rect">
            <a:avLst/>
          </a:prstGeom>
        </p:spPr>
      </p:pic>
      <p:sp>
        <p:nvSpPr>
          <p:cNvPr id="8" name="Flowchart: Process 7"/>
          <p:cNvSpPr/>
          <p:nvPr/>
        </p:nvSpPr>
        <p:spPr>
          <a:xfrm>
            <a:off x="3505200" y="2895600"/>
            <a:ext cx="3810000" cy="304800"/>
          </a:xfrm>
          <a:prstGeom prst="flowChartProcess">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Command Line Arguments 7-7</a:t>
            </a:r>
            <a:endParaRPr lang="en-US"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68</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graphicFrame>
        <p:nvGraphicFramePr>
          <p:cNvPr id="6" name="Diagram 5"/>
          <p:cNvGraphicFramePr/>
          <p:nvPr/>
        </p:nvGraphicFramePr>
        <p:xfrm>
          <a:off x="685800" y="914400"/>
          <a:ext cx="8001000" cy="213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descr="Figure 8.15.tif"/>
          <p:cNvPicPr>
            <a:picLocks noChangeAspect="1"/>
          </p:cNvPicPr>
          <p:nvPr/>
        </p:nvPicPr>
        <p:blipFill>
          <a:blip r:embed="rId7" cstate="print"/>
          <a:stretch>
            <a:fillRect/>
          </a:stretch>
        </p:blipFill>
        <p:spPr>
          <a:xfrm>
            <a:off x="2819400" y="2971800"/>
            <a:ext cx="3810000" cy="1874762"/>
          </a:xfrm>
          <a:prstGeom prst="rect">
            <a:avLst/>
          </a:prstGeo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Wrapper Classes 1-11</a:t>
            </a:r>
            <a:endParaRPr lang="en-US"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69</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grpSp>
        <p:nvGrpSpPr>
          <p:cNvPr id="6" name="Group 5"/>
          <p:cNvGrpSpPr/>
          <p:nvPr/>
        </p:nvGrpSpPr>
        <p:grpSpPr>
          <a:xfrm>
            <a:off x="533400" y="914400"/>
            <a:ext cx="8229600" cy="533400"/>
            <a:chOff x="0" y="267999"/>
            <a:chExt cx="6096000" cy="936000"/>
          </a:xfrm>
          <a:solidFill>
            <a:schemeClr val="accent6">
              <a:lumMod val="50000"/>
            </a:schemeClr>
          </a:solidFill>
          <a:scene3d>
            <a:camera prst="orthographicFront"/>
            <a:lightRig rig="threePt" dir="t">
              <a:rot lat="0" lon="0" rev="7500000"/>
            </a:lightRig>
          </a:scene3d>
        </p:grpSpPr>
        <p:sp>
          <p:nvSpPr>
            <p:cNvPr id="7" name="Rounded Rectangle 6"/>
            <p:cNvSpPr/>
            <p:nvPr/>
          </p:nvSpPr>
          <p:spPr>
            <a:xfrm>
              <a:off x="0" y="267999"/>
              <a:ext cx="6096000" cy="936000"/>
            </a:xfrm>
            <a:prstGeom prst="roundRect">
              <a:avLst/>
            </a:prstGeom>
            <a:grp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8" name="Rounded Rectangle 4"/>
            <p:cNvSpPr/>
            <p:nvPr/>
          </p:nvSpPr>
          <p:spPr>
            <a:xfrm>
              <a:off x="45692" y="313691"/>
              <a:ext cx="6004616" cy="84461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defTabSz="1778000">
                <a:lnSpc>
                  <a:spcPct val="90000"/>
                </a:lnSpc>
                <a:spcBef>
                  <a:spcPct val="0"/>
                </a:spcBef>
                <a:spcAft>
                  <a:spcPct val="35000"/>
                </a:spcAft>
              </a:pPr>
              <a:r>
                <a:rPr lang="en-US" sz="1800" dirty="0" smtClean="0">
                  <a:solidFill>
                    <a:schemeClr val="bg1"/>
                  </a:solidFill>
                  <a:latin typeface="Calibri" pitchFamily="34" charset="0"/>
                  <a:cs typeface="Calibri" pitchFamily="34" charset="0"/>
                </a:rPr>
                <a:t>Java provides a set of classes known as wrapper classes for each of its primitive data type that ‘wraps’ the primitive type into an object of that class. </a:t>
              </a:r>
              <a:endParaRPr lang="en-IN" sz="1800" kern="1200" dirty="0">
                <a:solidFill>
                  <a:schemeClr val="bg1"/>
                </a:solidFill>
                <a:latin typeface="Calibri" pitchFamily="34" charset="0"/>
                <a:cs typeface="Calibri" pitchFamily="34" charset="0"/>
              </a:endParaRPr>
            </a:p>
          </p:txBody>
        </p:sp>
      </p:grpSp>
      <p:grpSp>
        <p:nvGrpSpPr>
          <p:cNvPr id="9" name="Group 8"/>
          <p:cNvGrpSpPr/>
          <p:nvPr/>
        </p:nvGrpSpPr>
        <p:grpSpPr>
          <a:xfrm>
            <a:off x="533400" y="1600200"/>
            <a:ext cx="8229600" cy="533400"/>
            <a:chOff x="0" y="267999"/>
            <a:chExt cx="6096000" cy="936000"/>
          </a:xfrm>
          <a:solidFill>
            <a:schemeClr val="accent3">
              <a:lumMod val="50000"/>
            </a:schemeClr>
          </a:solidFill>
          <a:scene3d>
            <a:camera prst="orthographicFront"/>
            <a:lightRig rig="threePt" dir="t">
              <a:rot lat="0" lon="0" rev="7500000"/>
            </a:lightRig>
          </a:scene3d>
        </p:grpSpPr>
        <p:sp>
          <p:nvSpPr>
            <p:cNvPr id="10" name="Rounded Rectangle 9"/>
            <p:cNvSpPr/>
            <p:nvPr/>
          </p:nvSpPr>
          <p:spPr>
            <a:xfrm>
              <a:off x="0" y="267999"/>
              <a:ext cx="6096000" cy="936000"/>
            </a:xfrm>
            <a:prstGeom prst="roundRect">
              <a:avLst/>
            </a:prstGeom>
            <a:grp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1" name="Rounded Rectangle 4"/>
            <p:cNvSpPr/>
            <p:nvPr/>
          </p:nvSpPr>
          <p:spPr>
            <a:xfrm>
              <a:off x="45692" y="313691"/>
              <a:ext cx="6004616" cy="84461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defTabSz="1778000">
                <a:lnSpc>
                  <a:spcPct val="90000"/>
                </a:lnSpc>
                <a:spcBef>
                  <a:spcPct val="0"/>
                </a:spcBef>
                <a:spcAft>
                  <a:spcPct val="35000"/>
                </a:spcAft>
              </a:pPr>
              <a:r>
                <a:rPr lang="en-US" sz="1800" dirty="0" smtClean="0">
                  <a:solidFill>
                    <a:schemeClr val="bg1"/>
                  </a:solidFill>
                  <a:latin typeface="Calibri" pitchFamily="34" charset="0"/>
                  <a:cs typeface="Calibri" pitchFamily="34" charset="0"/>
                </a:rPr>
                <a:t>In other words, the wrapper classes allow accessing primitive data types as objects.</a:t>
              </a:r>
              <a:endParaRPr lang="en-IN" sz="1800" kern="1200" dirty="0">
                <a:solidFill>
                  <a:schemeClr val="bg1"/>
                </a:solidFill>
                <a:latin typeface="Calibri" pitchFamily="34" charset="0"/>
                <a:cs typeface="Calibri" pitchFamily="34" charset="0"/>
              </a:endParaRPr>
            </a:p>
          </p:txBody>
        </p:sp>
      </p:grpSp>
      <p:grpSp>
        <p:nvGrpSpPr>
          <p:cNvPr id="12" name="Group 11"/>
          <p:cNvGrpSpPr/>
          <p:nvPr/>
        </p:nvGrpSpPr>
        <p:grpSpPr>
          <a:xfrm>
            <a:off x="533400" y="2286000"/>
            <a:ext cx="8229600" cy="533400"/>
            <a:chOff x="0" y="267999"/>
            <a:chExt cx="6096000" cy="936000"/>
          </a:xfrm>
          <a:solidFill>
            <a:schemeClr val="accent6">
              <a:lumMod val="50000"/>
            </a:schemeClr>
          </a:solidFill>
          <a:scene3d>
            <a:camera prst="orthographicFront"/>
            <a:lightRig rig="threePt" dir="t">
              <a:rot lat="0" lon="0" rev="7500000"/>
            </a:lightRig>
          </a:scene3d>
        </p:grpSpPr>
        <p:sp>
          <p:nvSpPr>
            <p:cNvPr id="13" name="Rounded Rectangle 12"/>
            <p:cNvSpPr/>
            <p:nvPr/>
          </p:nvSpPr>
          <p:spPr>
            <a:xfrm>
              <a:off x="0" y="267999"/>
              <a:ext cx="6096000" cy="936000"/>
            </a:xfrm>
            <a:prstGeom prst="roundRect">
              <a:avLst/>
            </a:prstGeom>
            <a:grp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4" name="Rounded Rectangle 4"/>
            <p:cNvSpPr/>
            <p:nvPr/>
          </p:nvSpPr>
          <p:spPr>
            <a:xfrm>
              <a:off x="45692" y="313691"/>
              <a:ext cx="6004616" cy="84461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defTabSz="1778000">
                <a:lnSpc>
                  <a:spcPct val="90000"/>
                </a:lnSpc>
                <a:spcBef>
                  <a:spcPct val="0"/>
                </a:spcBef>
                <a:spcAft>
                  <a:spcPct val="35000"/>
                </a:spcAft>
              </a:pPr>
              <a:r>
                <a:rPr lang="en-US" sz="1800" dirty="0" smtClean="0">
                  <a:latin typeface="Calibri" pitchFamily="34" charset="0"/>
                  <a:cs typeface="Calibri" pitchFamily="34" charset="0"/>
                </a:rPr>
                <a:t>The wrapper classes for the primitive data types are: </a:t>
              </a:r>
              <a:r>
                <a:rPr lang="en-US" sz="1800" dirty="0" smtClean="0">
                  <a:latin typeface="Courier New" pitchFamily="49" charset="0"/>
                  <a:cs typeface="Courier New" pitchFamily="49" charset="0"/>
                </a:rPr>
                <a:t>Byte</a:t>
              </a:r>
              <a:r>
                <a:rPr lang="en-US" sz="1800" dirty="0" smtClean="0">
                  <a:latin typeface="Calibri" pitchFamily="34" charset="0"/>
                  <a:cs typeface="Calibri" pitchFamily="34" charset="0"/>
                </a:rPr>
                <a:t>, </a:t>
              </a:r>
              <a:r>
                <a:rPr lang="en-US" sz="1800" dirty="0" smtClean="0">
                  <a:latin typeface="Courier New" pitchFamily="49" charset="0"/>
                  <a:cs typeface="Courier New" pitchFamily="49" charset="0"/>
                </a:rPr>
                <a:t>Character</a:t>
              </a:r>
              <a:r>
                <a:rPr lang="en-US" sz="1800" dirty="0" smtClean="0">
                  <a:latin typeface="Calibri" pitchFamily="34" charset="0"/>
                  <a:cs typeface="Calibri" pitchFamily="34" charset="0"/>
                </a:rPr>
                <a:t>, </a:t>
              </a:r>
              <a:r>
                <a:rPr lang="en-US" sz="1800" dirty="0" smtClean="0">
                  <a:latin typeface="Courier New" pitchFamily="49" charset="0"/>
                  <a:cs typeface="Courier New" pitchFamily="49" charset="0"/>
                </a:rPr>
                <a:t>Integer</a:t>
              </a:r>
              <a:r>
                <a:rPr lang="en-US" sz="1800" dirty="0" smtClean="0">
                  <a:latin typeface="Calibri" pitchFamily="34" charset="0"/>
                  <a:cs typeface="Calibri" pitchFamily="34" charset="0"/>
                </a:rPr>
                <a:t>, </a:t>
              </a:r>
              <a:r>
                <a:rPr lang="en-US" sz="1800" dirty="0" smtClean="0">
                  <a:latin typeface="Courier New" pitchFamily="49" charset="0"/>
                  <a:cs typeface="Courier New" pitchFamily="49" charset="0"/>
                </a:rPr>
                <a:t>Long</a:t>
              </a:r>
              <a:r>
                <a:rPr lang="en-US" sz="1800" dirty="0" smtClean="0">
                  <a:latin typeface="Calibri" pitchFamily="34" charset="0"/>
                  <a:cs typeface="Calibri" pitchFamily="34" charset="0"/>
                </a:rPr>
                <a:t>, </a:t>
              </a:r>
              <a:r>
                <a:rPr lang="en-US" sz="1800" dirty="0" smtClean="0">
                  <a:latin typeface="Courier New" pitchFamily="49" charset="0"/>
                  <a:cs typeface="Courier New" pitchFamily="49" charset="0"/>
                </a:rPr>
                <a:t>Short</a:t>
              </a:r>
              <a:r>
                <a:rPr lang="en-US" sz="1800" dirty="0" smtClean="0">
                  <a:latin typeface="Calibri" pitchFamily="34" charset="0"/>
                  <a:cs typeface="Calibri" pitchFamily="34" charset="0"/>
                </a:rPr>
                <a:t>, </a:t>
              </a:r>
              <a:r>
                <a:rPr lang="en-US" sz="1800" dirty="0" smtClean="0">
                  <a:latin typeface="Courier New" pitchFamily="49" charset="0"/>
                  <a:cs typeface="Courier New" pitchFamily="49" charset="0"/>
                </a:rPr>
                <a:t>Float</a:t>
              </a:r>
              <a:r>
                <a:rPr lang="en-US" sz="1800" dirty="0" smtClean="0">
                  <a:latin typeface="Calibri" pitchFamily="34" charset="0"/>
                  <a:cs typeface="Calibri" pitchFamily="34" charset="0"/>
                </a:rPr>
                <a:t>, </a:t>
              </a:r>
              <a:r>
                <a:rPr lang="en-US" sz="1800" dirty="0" smtClean="0">
                  <a:latin typeface="Courier New" pitchFamily="49" charset="0"/>
                  <a:cs typeface="Courier New" pitchFamily="49" charset="0"/>
                </a:rPr>
                <a:t>Double</a:t>
              </a:r>
              <a:r>
                <a:rPr lang="en-US" sz="1800" dirty="0" smtClean="0">
                  <a:latin typeface="Calibri" pitchFamily="34" charset="0"/>
                  <a:cs typeface="Calibri" pitchFamily="34" charset="0"/>
                </a:rPr>
                <a:t>, and </a:t>
              </a:r>
              <a:r>
                <a:rPr lang="en-US" sz="1800" dirty="0" smtClean="0">
                  <a:latin typeface="Courier New" pitchFamily="49" charset="0"/>
                  <a:cs typeface="Courier New" pitchFamily="49" charset="0"/>
                </a:rPr>
                <a:t>Boolean</a:t>
              </a:r>
              <a:r>
                <a:rPr lang="en-US" sz="1800" dirty="0" smtClean="0">
                  <a:latin typeface="Calibri" pitchFamily="34" charset="0"/>
                  <a:cs typeface="Calibri" pitchFamily="34" charset="0"/>
                </a:rPr>
                <a:t>.</a:t>
              </a:r>
              <a:endParaRPr lang="en-IN" sz="1800" kern="1200" dirty="0">
                <a:latin typeface="Calibri" pitchFamily="34" charset="0"/>
                <a:cs typeface="Calibri" pitchFamily="34" charset="0"/>
              </a:endParaRPr>
            </a:p>
          </p:txBody>
        </p:sp>
      </p:grpSp>
      <p:grpSp>
        <p:nvGrpSpPr>
          <p:cNvPr id="15" name="Group 14"/>
          <p:cNvGrpSpPr/>
          <p:nvPr/>
        </p:nvGrpSpPr>
        <p:grpSpPr>
          <a:xfrm>
            <a:off x="533400" y="2971800"/>
            <a:ext cx="8229600" cy="533400"/>
            <a:chOff x="0" y="267999"/>
            <a:chExt cx="6096000" cy="936000"/>
          </a:xfrm>
          <a:solidFill>
            <a:schemeClr val="accent3">
              <a:lumMod val="50000"/>
            </a:schemeClr>
          </a:solidFill>
          <a:scene3d>
            <a:camera prst="orthographicFront"/>
            <a:lightRig rig="threePt" dir="t">
              <a:rot lat="0" lon="0" rev="7500000"/>
            </a:lightRig>
          </a:scene3d>
        </p:grpSpPr>
        <p:sp>
          <p:nvSpPr>
            <p:cNvPr id="16" name="Rounded Rectangle 15"/>
            <p:cNvSpPr/>
            <p:nvPr/>
          </p:nvSpPr>
          <p:spPr>
            <a:xfrm>
              <a:off x="0" y="267999"/>
              <a:ext cx="6096000" cy="936000"/>
            </a:xfrm>
            <a:prstGeom prst="roundRect">
              <a:avLst/>
            </a:prstGeom>
            <a:grp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7" name="Rounded Rectangle 4"/>
            <p:cNvSpPr/>
            <p:nvPr/>
          </p:nvSpPr>
          <p:spPr>
            <a:xfrm>
              <a:off x="45692" y="313691"/>
              <a:ext cx="6004616" cy="84461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defTabSz="1778000">
                <a:lnSpc>
                  <a:spcPct val="90000"/>
                </a:lnSpc>
                <a:spcBef>
                  <a:spcPct val="0"/>
                </a:spcBef>
                <a:spcAft>
                  <a:spcPct val="35000"/>
                </a:spcAft>
              </a:pPr>
              <a:r>
                <a:rPr lang="en-US" sz="1800" dirty="0" smtClean="0">
                  <a:solidFill>
                    <a:schemeClr val="bg1"/>
                  </a:solidFill>
                  <a:latin typeface="Calibri" pitchFamily="34" charset="0"/>
                  <a:cs typeface="Calibri" pitchFamily="34" charset="0"/>
                </a:rPr>
                <a:t>The wrapper classes are part of the </a:t>
              </a:r>
              <a:r>
                <a:rPr lang="en-US" sz="1800" dirty="0" err="1" smtClean="0">
                  <a:solidFill>
                    <a:schemeClr val="bg1"/>
                  </a:solidFill>
                  <a:latin typeface="Courier New" pitchFamily="49" charset="0"/>
                  <a:cs typeface="Courier New" pitchFamily="49" charset="0"/>
                </a:rPr>
                <a:t>java.lang</a:t>
              </a:r>
              <a:r>
                <a:rPr lang="en-US" sz="1800" dirty="0" smtClean="0">
                  <a:solidFill>
                    <a:schemeClr val="bg1"/>
                  </a:solidFill>
                  <a:latin typeface="Calibri" pitchFamily="34" charset="0"/>
                  <a:cs typeface="Calibri" pitchFamily="34" charset="0"/>
                </a:rPr>
                <a:t> package.</a:t>
              </a:r>
              <a:endParaRPr lang="en-IN" sz="1800" kern="1200" dirty="0">
                <a:solidFill>
                  <a:schemeClr val="bg1"/>
                </a:solidFill>
                <a:latin typeface="Calibri" pitchFamily="34" charset="0"/>
                <a:cs typeface="Calibri" pitchFamily="34" charset="0"/>
              </a:endParaRPr>
            </a:p>
          </p:txBody>
        </p:sp>
      </p:grpSp>
      <p:sp>
        <p:nvSpPr>
          <p:cNvPr id="20" name="Content Placeholder 1"/>
          <p:cNvSpPr txBox="1">
            <a:spLocks/>
          </p:cNvSpPr>
          <p:nvPr/>
        </p:nvSpPr>
        <p:spPr bwMode="auto">
          <a:xfrm>
            <a:off x="304800" y="3581400"/>
            <a:ext cx="861060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The primitive types and the corresponding wrapper types are listed in the following table:</a:t>
            </a:r>
          </a:p>
        </p:txBody>
      </p:sp>
      <p:pic>
        <p:nvPicPr>
          <p:cNvPr id="1026" name="Picture 2"/>
          <p:cNvPicPr>
            <a:picLocks noChangeAspect="1" noChangeArrowheads="1"/>
          </p:cNvPicPr>
          <p:nvPr/>
        </p:nvPicPr>
        <p:blipFill>
          <a:blip r:embed="rId2" cstate="print"/>
          <a:srcRect/>
          <a:stretch>
            <a:fillRect/>
          </a:stretch>
        </p:blipFill>
        <p:spPr bwMode="auto">
          <a:xfrm>
            <a:off x="2667000" y="4118126"/>
            <a:ext cx="3962400" cy="251127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152400"/>
            <a:ext cx="7924800" cy="411163"/>
          </a:xfrm>
        </p:spPr>
        <p:txBody>
          <a:bodyPr/>
          <a:lstStyle/>
          <a:p>
            <a:r>
              <a:rPr lang="en-US" sz="2400" dirty="0" smtClean="0"/>
              <a:t>Declaring, Instantiating, and Initializing Single-dimensional Array 1-8</a:t>
            </a:r>
            <a:endParaRPr lang="en-US" sz="2400"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7</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grpSp>
        <p:nvGrpSpPr>
          <p:cNvPr id="6" name="Group 5"/>
          <p:cNvGrpSpPr/>
          <p:nvPr/>
        </p:nvGrpSpPr>
        <p:grpSpPr>
          <a:xfrm>
            <a:off x="533400" y="990600"/>
            <a:ext cx="8229600" cy="685800"/>
            <a:chOff x="0" y="267999"/>
            <a:chExt cx="6096000" cy="936000"/>
          </a:xfrm>
          <a:solidFill>
            <a:schemeClr val="accent6">
              <a:lumMod val="50000"/>
            </a:schemeClr>
          </a:solidFill>
          <a:scene3d>
            <a:camera prst="orthographicFront"/>
            <a:lightRig rig="threePt" dir="t">
              <a:rot lat="0" lon="0" rev="7500000"/>
            </a:lightRig>
          </a:scene3d>
        </p:grpSpPr>
        <p:sp>
          <p:nvSpPr>
            <p:cNvPr id="7" name="Rounded Rectangle 6"/>
            <p:cNvSpPr/>
            <p:nvPr/>
          </p:nvSpPr>
          <p:spPr>
            <a:xfrm>
              <a:off x="0" y="267999"/>
              <a:ext cx="6096000" cy="936000"/>
            </a:xfrm>
            <a:prstGeom prst="roundRect">
              <a:avLst/>
            </a:prstGeom>
            <a:grp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8" name="Rounded Rectangle 4"/>
            <p:cNvSpPr/>
            <p:nvPr/>
          </p:nvSpPr>
          <p:spPr>
            <a:xfrm>
              <a:off x="45692" y="313691"/>
              <a:ext cx="6004616" cy="84461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defTabSz="1778000">
                <a:lnSpc>
                  <a:spcPct val="90000"/>
                </a:lnSpc>
                <a:spcBef>
                  <a:spcPct val="0"/>
                </a:spcBef>
                <a:spcAft>
                  <a:spcPct val="35000"/>
                </a:spcAft>
              </a:pPr>
              <a:r>
                <a:rPr lang="en-US" sz="1800" dirty="0" smtClean="0">
                  <a:solidFill>
                    <a:schemeClr val="bg1"/>
                  </a:solidFill>
                  <a:latin typeface="Calibri" pitchFamily="34" charset="0"/>
                  <a:cs typeface="Calibri" pitchFamily="34" charset="0"/>
                </a:rPr>
                <a:t>A single-dimensional array has only one dimension and is visually represented as having a single column with several rows of data.</a:t>
              </a:r>
              <a:endParaRPr lang="en-IN" sz="1800" kern="1200" dirty="0">
                <a:solidFill>
                  <a:schemeClr val="bg1"/>
                </a:solidFill>
                <a:latin typeface="Calibri" pitchFamily="34" charset="0"/>
                <a:cs typeface="Calibri" pitchFamily="34" charset="0"/>
              </a:endParaRPr>
            </a:p>
          </p:txBody>
        </p:sp>
      </p:grpSp>
      <p:grpSp>
        <p:nvGrpSpPr>
          <p:cNvPr id="9" name="Group 8"/>
          <p:cNvGrpSpPr/>
          <p:nvPr/>
        </p:nvGrpSpPr>
        <p:grpSpPr>
          <a:xfrm>
            <a:off x="533400" y="1828800"/>
            <a:ext cx="8229600" cy="685800"/>
            <a:chOff x="0" y="267999"/>
            <a:chExt cx="6096000" cy="936000"/>
          </a:xfrm>
          <a:solidFill>
            <a:schemeClr val="accent3">
              <a:lumMod val="50000"/>
            </a:schemeClr>
          </a:solidFill>
          <a:scene3d>
            <a:camera prst="orthographicFront"/>
            <a:lightRig rig="threePt" dir="t">
              <a:rot lat="0" lon="0" rev="7500000"/>
            </a:lightRig>
          </a:scene3d>
        </p:grpSpPr>
        <p:sp>
          <p:nvSpPr>
            <p:cNvPr id="10" name="Rounded Rectangle 9"/>
            <p:cNvSpPr/>
            <p:nvPr/>
          </p:nvSpPr>
          <p:spPr>
            <a:xfrm>
              <a:off x="0" y="267999"/>
              <a:ext cx="6096000" cy="936000"/>
            </a:xfrm>
            <a:prstGeom prst="roundRect">
              <a:avLst/>
            </a:prstGeom>
            <a:grp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1" name="Rounded Rectangle 4"/>
            <p:cNvSpPr/>
            <p:nvPr/>
          </p:nvSpPr>
          <p:spPr>
            <a:xfrm>
              <a:off x="45692" y="313691"/>
              <a:ext cx="6004616" cy="84461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defTabSz="1778000">
                <a:lnSpc>
                  <a:spcPct val="90000"/>
                </a:lnSpc>
                <a:spcBef>
                  <a:spcPct val="0"/>
                </a:spcBef>
                <a:spcAft>
                  <a:spcPct val="35000"/>
                </a:spcAft>
              </a:pPr>
              <a:r>
                <a:rPr lang="en-US" sz="1800" dirty="0" smtClean="0">
                  <a:latin typeface="Calibri" pitchFamily="34" charset="0"/>
                  <a:cs typeface="Calibri" pitchFamily="34" charset="0"/>
                </a:rPr>
                <a:t>Each element is accessed using the array name and the index at which the element is located.</a:t>
              </a:r>
              <a:endParaRPr lang="en-IN" sz="1800" kern="1200" dirty="0">
                <a:latin typeface="Calibri" pitchFamily="34" charset="0"/>
                <a:cs typeface="Calibri" pitchFamily="34" charset="0"/>
              </a:endParaRPr>
            </a:p>
          </p:txBody>
        </p:sp>
      </p:grpSp>
      <p:sp>
        <p:nvSpPr>
          <p:cNvPr id="12" name="Content Placeholder 1"/>
          <p:cNvSpPr>
            <a:spLocks noGrp="1"/>
          </p:cNvSpPr>
          <p:nvPr>
            <p:ph idx="1"/>
          </p:nvPr>
        </p:nvSpPr>
        <p:spPr>
          <a:xfrm>
            <a:off x="304800" y="2590800"/>
            <a:ext cx="8610600" cy="381000"/>
          </a:xfrm>
        </p:spPr>
        <p:txBody>
          <a:bodyPr/>
          <a:lstStyle/>
          <a:p>
            <a:pPr>
              <a:defRPr/>
            </a:pPr>
            <a:r>
              <a:rPr lang="en-US" sz="1800" dirty="0" smtClean="0"/>
              <a:t>Following figure shows the array named marks and its elements with their values and indices:</a:t>
            </a:r>
            <a:endParaRPr lang="en-US" sz="1800" dirty="0"/>
          </a:p>
        </p:txBody>
      </p:sp>
      <p:pic>
        <p:nvPicPr>
          <p:cNvPr id="13" name="Picture 12" descr="Figure 8.2.tif"/>
          <p:cNvPicPr>
            <a:picLocks noChangeAspect="1"/>
          </p:cNvPicPr>
          <p:nvPr/>
        </p:nvPicPr>
        <p:blipFill>
          <a:blip r:embed="rId2" cstate="print"/>
          <a:stretch>
            <a:fillRect/>
          </a:stretch>
        </p:blipFill>
        <p:spPr>
          <a:xfrm>
            <a:off x="3965712" y="3124200"/>
            <a:ext cx="1139687" cy="2133600"/>
          </a:xfrm>
          <a:prstGeom prst="rect">
            <a:avLst/>
          </a:prstGeom>
        </p:spPr>
      </p:pic>
      <p:sp>
        <p:nvSpPr>
          <p:cNvPr id="14" name="Content Placeholder 1"/>
          <p:cNvSpPr txBox="1">
            <a:spLocks/>
          </p:cNvSpPr>
          <p:nvPr/>
        </p:nvSpPr>
        <p:spPr bwMode="auto">
          <a:xfrm>
            <a:off x="304800" y="5257800"/>
            <a:ext cx="8610600" cy="129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The size or length of the array is specified as 4 in square brackets ‘[]’.</a:t>
            </a:r>
          </a:p>
          <a:p>
            <a:pPr marL="342900" lvl="0" indent="-342900" eaLnBrk="0" hangingPunct="0">
              <a:lnSpc>
                <a:spcPct val="100000"/>
              </a:lnSpc>
              <a:spcBef>
                <a:spcPct val="20000"/>
              </a:spcBef>
              <a:buClr>
                <a:srgbClr val="973735"/>
              </a:buClr>
              <a:buSzPct val="50000"/>
              <a:buFont typeface="Wingdings" pitchFamily="2" charset="2"/>
              <a:buChar char="u"/>
              <a:defRPr/>
            </a:pPr>
            <a:r>
              <a:rPr lang="en-US" sz="1800" b="1" dirty="0" smtClean="0">
                <a:cs typeface="Courier New" pitchFamily="49" charset="0"/>
              </a:rPr>
              <a:t>marks[0]</a:t>
            </a:r>
            <a:r>
              <a:rPr lang="en-US" sz="1800" dirty="0" smtClean="0">
                <a:latin typeface="Calibri" pitchFamily="34" charset="0"/>
              </a:rPr>
              <a:t> indicates the first element in the array.</a:t>
            </a:r>
          </a:p>
          <a:p>
            <a:pPr marL="342900" lvl="0" indent="-342900" eaLnBrk="0" hangingPunct="0">
              <a:lnSpc>
                <a:spcPct val="100000"/>
              </a:lnSpc>
              <a:spcBef>
                <a:spcPct val="20000"/>
              </a:spcBef>
              <a:buClr>
                <a:srgbClr val="973735"/>
              </a:buClr>
              <a:buSzPct val="50000"/>
              <a:buFont typeface="Wingdings" pitchFamily="2" charset="2"/>
              <a:buChar char="u"/>
              <a:defRPr/>
            </a:pPr>
            <a:r>
              <a:rPr lang="en-US" sz="1800" b="1" dirty="0" smtClean="0">
                <a:cs typeface="Courier New" pitchFamily="49" charset="0"/>
              </a:rPr>
              <a:t>marks[3]</a:t>
            </a:r>
            <a:r>
              <a:rPr lang="en-US" sz="1800" dirty="0" smtClean="0">
                <a:latin typeface="Calibri" pitchFamily="34" charset="0"/>
              </a:rPr>
              <a:t>, that is, </a:t>
            </a:r>
            <a:r>
              <a:rPr lang="en-US" sz="1800" b="1" dirty="0" smtClean="0">
                <a:cs typeface="Courier New" pitchFamily="49" charset="0"/>
              </a:rPr>
              <a:t>marks[length-1]</a:t>
            </a:r>
            <a:r>
              <a:rPr lang="en-US" sz="1800" dirty="0" smtClean="0">
                <a:latin typeface="Calibri" pitchFamily="34" charset="0"/>
              </a:rPr>
              <a:t> indicates the last element of the array.</a:t>
            </a:r>
          </a:p>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Notice that there is no element with index 4. </a:t>
            </a:r>
            <a:endParaRPr kumimoji="0" lang="en-US" sz="1800" b="0" i="0" u="none" strike="noStrike" kern="1200" cap="none" spc="0" normalizeH="0" baseline="0" noProof="0" dirty="0">
              <a:ln>
                <a:noFill/>
              </a:ln>
              <a:solidFill>
                <a:schemeClr val="tx1"/>
              </a:solidFill>
              <a:effectLst/>
              <a:uLnTx/>
              <a:uFillTx/>
              <a:latin typeface="Calibri" pitchFamily="34" charset="0"/>
              <a:ea typeface="+mn-ea"/>
              <a:cs typeface="+mn-cs"/>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Wrapper Classes 2-11</a:t>
            </a:r>
            <a:endParaRPr lang="en-US"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70</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grpSp>
        <p:nvGrpSpPr>
          <p:cNvPr id="6" name="Group 5"/>
          <p:cNvGrpSpPr/>
          <p:nvPr/>
        </p:nvGrpSpPr>
        <p:grpSpPr>
          <a:xfrm>
            <a:off x="533400" y="990600"/>
            <a:ext cx="4343400" cy="381000"/>
            <a:chOff x="0" y="267999"/>
            <a:chExt cx="6096000" cy="936000"/>
          </a:xfrm>
          <a:solidFill>
            <a:schemeClr val="tx2">
              <a:lumMod val="75000"/>
            </a:schemeClr>
          </a:solidFill>
          <a:effectLst>
            <a:outerShdw blurRad="50800" dist="38100" dir="10800000" algn="r" rotWithShape="0">
              <a:prstClr val="black">
                <a:alpha val="40000"/>
              </a:prstClr>
            </a:outerShdw>
          </a:effectLst>
          <a:scene3d>
            <a:camera prst="orthographicFront"/>
            <a:lightRig rig="threePt" dir="t">
              <a:rot lat="0" lon="0" rev="7500000"/>
            </a:lightRig>
          </a:scene3d>
        </p:grpSpPr>
        <p:sp>
          <p:nvSpPr>
            <p:cNvPr id="7" name="Rounded Rectangle 6"/>
            <p:cNvSpPr/>
            <p:nvPr/>
          </p:nvSpPr>
          <p:spPr>
            <a:xfrm>
              <a:off x="0" y="267999"/>
              <a:ext cx="6096000" cy="936000"/>
            </a:xfrm>
            <a:prstGeom prst="roundRect">
              <a:avLst/>
            </a:prstGeom>
            <a:grp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8" name="Rounded Rectangle 4"/>
            <p:cNvSpPr/>
            <p:nvPr/>
          </p:nvSpPr>
          <p:spPr>
            <a:xfrm>
              <a:off x="45692" y="313691"/>
              <a:ext cx="6004616" cy="84461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defTabSz="1778000">
                <a:lnSpc>
                  <a:spcPct val="90000"/>
                </a:lnSpc>
                <a:spcBef>
                  <a:spcPct val="0"/>
                </a:spcBef>
                <a:spcAft>
                  <a:spcPct val="35000"/>
                </a:spcAft>
              </a:pPr>
              <a:r>
                <a:rPr lang="en-US" sz="1800" b="1" dirty="0" smtClean="0">
                  <a:solidFill>
                    <a:schemeClr val="bg1"/>
                  </a:solidFill>
                  <a:latin typeface="Calibri" pitchFamily="34" charset="0"/>
                  <a:cs typeface="Calibri" pitchFamily="34" charset="0"/>
                </a:rPr>
                <a:t>What is the need for wrapper classes?</a:t>
              </a:r>
              <a:endParaRPr lang="en-IN" sz="1800" b="1" kern="1200" dirty="0">
                <a:solidFill>
                  <a:schemeClr val="bg1"/>
                </a:solidFill>
                <a:latin typeface="Calibri" pitchFamily="34" charset="0"/>
                <a:cs typeface="Calibri" pitchFamily="34" charset="0"/>
              </a:endParaRPr>
            </a:p>
          </p:txBody>
        </p:sp>
      </p:grpSp>
      <p:sp>
        <p:nvSpPr>
          <p:cNvPr id="9" name="Right Arrow 8"/>
          <p:cNvSpPr/>
          <p:nvPr/>
        </p:nvSpPr>
        <p:spPr>
          <a:xfrm>
            <a:off x="609600" y="1447800"/>
            <a:ext cx="8229600" cy="990600"/>
          </a:xfrm>
          <a:prstGeom prst="rightArrow">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smtClean="0">
                <a:latin typeface="Calibri" pitchFamily="34" charset="0"/>
                <a:cs typeface="Calibri" pitchFamily="34" charset="0"/>
              </a:rPr>
              <a:t>The use of primitive types as objects can simplify tasks at times.</a:t>
            </a:r>
            <a:endParaRPr lang="en-US" sz="1800" dirty="0">
              <a:latin typeface="Calibri" pitchFamily="34" charset="0"/>
              <a:cs typeface="Calibri" pitchFamily="34" charset="0"/>
            </a:endParaRPr>
          </a:p>
        </p:txBody>
      </p:sp>
      <p:sp>
        <p:nvSpPr>
          <p:cNvPr id="10" name="Right Arrow 9"/>
          <p:cNvSpPr/>
          <p:nvPr/>
        </p:nvSpPr>
        <p:spPr>
          <a:xfrm>
            <a:off x="609600" y="2286000"/>
            <a:ext cx="8229600" cy="990600"/>
          </a:xfrm>
          <a:prstGeom prst="rightArrow">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smtClean="0">
                <a:latin typeface="Calibri" pitchFamily="34" charset="0"/>
                <a:cs typeface="Calibri" pitchFamily="34" charset="0"/>
              </a:rPr>
              <a:t>For example, most of the collections store objects and not primitive data types.</a:t>
            </a:r>
            <a:endParaRPr lang="en-US" sz="1800" dirty="0">
              <a:latin typeface="Calibri" pitchFamily="34" charset="0"/>
              <a:cs typeface="Calibri" pitchFamily="34" charset="0"/>
            </a:endParaRPr>
          </a:p>
        </p:txBody>
      </p:sp>
      <p:sp>
        <p:nvSpPr>
          <p:cNvPr id="12" name="Right Arrow 11"/>
          <p:cNvSpPr/>
          <p:nvPr/>
        </p:nvSpPr>
        <p:spPr>
          <a:xfrm>
            <a:off x="609600" y="3124200"/>
            <a:ext cx="8229600" cy="990600"/>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smtClean="0">
                <a:latin typeface="Calibri" pitchFamily="34" charset="0"/>
                <a:cs typeface="Calibri" pitchFamily="34" charset="0"/>
              </a:rPr>
              <a:t>Many of the activities reserved for objects will not be available to primitive data types.</a:t>
            </a:r>
            <a:endParaRPr lang="en-US" sz="1800" dirty="0">
              <a:latin typeface="Calibri" pitchFamily="34" charset="0"/>
              <a:cs typeface="Calibri" pitchFamily="34" charset="0"/>
            </a:endParaRPr>
          </a:p>
        </p:txBody>
      </p:sp>
      <p:sp>
        <p:nvSpPr>
          <p:cNvPr id="13" name="Right Arrow 12"/>
          <p:cNvSpPr/>
          <p:nvPr/>
        </p:nvSpPr>
        <p:spPr>
          <a:xfrm>
            <a:off x="609600" y="3962400"/>
            <a:ext cx="8229600" cy="990600"/>
          </a:xfrm>
          <a:prstGeom prst="rightArrow">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smtClean="0">
                <a:latin typeface="Calibri" pitchFamily="34" charset="0"/>
                <a:cs typeface="Calibri" pitchFamily="34" charset="0"/>
              </a:rPr>
              <a:t>Also, many utility methods are provided by the wrapper classes that help to manipulate data.</a:t>
            </a:r>
            <a:endParaRPr lang="en-US" sz="1800" dirty="0">
              <a:latin typeface="Calibri" pitchFamily="34" charset="0"/>
              <a:cs typeface="Calibri" pitchFamily="34" charset="0"/>
            </a:endParaRPr>
          </a:p>
        </p:txBody>
      </p:sp>
      <p:sp>
        <p:nvSpPr>
          <p:cNvPr id="14" name="Right Arrow 13"/>
          <p:cNvSpPr/>
          <p:nvPr/>
        </p:nvSpPr>
        <p:spPr>
          <a:xfrm>
            <a:off x="609600" y="4800600"/>
            <a:ext cx="8229600" cy="990600"/>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smtClean="0">
                <a:latin typeface="Calibri" pitchFamily="34" charset="0"/>
                <a:cs typeface="Calibri" pitchFamily="34" charset="0"/>
              </a:rPr>
              <a:t>Wrapper classes convert primitive data types to objects, so that they can be stored in any type of collection and also passed as parameters to methods.</a:t>
            </a:r>
            <a:endParaRPr lang="en-US" sz="1800" dirty="0">
              <a:latin typeface="Calibri" pitchFamily="34" charset="0"/>
              <a:cs typeface="Calibri" pitchFamily="34" charset="0"/>
            </a:endParaRPr>
          </a:p>
        </p:txBody>
      </p:sp>
      <p:sp>
        <p:nvSpPr>
          <p:cNvPr id="15" name="Right Arrow 14"/>
          <p:cNvSpPr/>
          <p:nvPr/>
        </p:nvSpPr>
        <p:spPr>
          <a:xfrm>
            <a:off x="609600" y="5638800"/>
            <a:ext cx="8229600" cy="990600"/>
          </a:xfrm>
          <a:prstGeom prst="right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smtClean="0">
                <a:latin typeface="Calibri" pitchFamily="34" charset="0"/>
                <a:cs typeface="Calibri" pitchFamily="34" charset="0"/>
              </a:rPr>
              <a:t>Wrapper classes can convert numeric strings to numeric values.</a:t>
            </a:r>
            <a:endParaRPr lang="en-US" sz="1800" dirty="0">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Wrapper Classes 3-11</a:t>
            </a:r>
            <a:endParaRPr lang="en-US"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71</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graphicFrame>
        <p:nvGraphicFramePr>
          <p:cNvPr id="6" name="Diagram 5"/>
          <p:cNvGraphicFramePr/>
          <p:nvPr/>
        </p:nvGraphicFramePr>
        <p:xfrm>
          <a:off x="609600" y="914400"/>
          <a:ext cx="8077200" cy="320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Content Placeholder 1"/>
          <p:cNvSpPr txBox="1">
            <a:spLocks/>
          </p:cNvSpPr>
          <p:nvPr/>
        </p:nvSpPr>
        <p:spPr bwMode="auto">
          <a:xfrm>
            <a:off x="304800" y="4114800"/>
            <a:ext cx="861060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Some of the wrapper classes and their methods are listed in the following table:</a:t>
            </a:r>
          </a:p>
        </p:txBody>
      </p:sp>
      <p:pic>
        <p:nvPicPr>
          <p:cNvPr id="2050" name="Picture 2"/>
          <p:cNvPicPr>
            <a:picLocks noChangeAspect="1" noChangeArrowheads="1"/>
          </p:cNvPicPr>
          <p:nvPr/>
        </p:nvPicPr>
        <p:blipFill>
          <a:blip r:embed="rId7" cstate="print"/>
          <a:srcRect/>
          <a:stretch>
            <a:fillRect/>
          </a:stretch>
        </p:blipFill>
        <p:spPr bwMode="auto">
          <a:xfrm>
            <a:off x="762000" y="4495800"/>
            <a:ext cx="7732713" cy="2124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Wrapper Classes 4-11</a:t>
            </a:r>
            <a:endParaRPr lang="en-US"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72</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762000" y="990600"/>
            <a:ext cx="7732713" cy="4000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Wrapper Classes 5-11</a:t>
            </a:r>
            <a:endParaRPr lang="en-US"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73</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sp>
        <p:nvSpPr>
          <p:cNvPr id="6" name="Content Placeholder 1"/>
          <p:cNvSpPr txBox="1">
            <a:spLocks/>
          </p:cNvSpPr>
          <p:nvPr/>
        </p:nvSpPr>
        <p:spPr bwMode="auto">
          <a:xfrm>
            <a:off x="304800" y="838200"/>
            <a:ext cx="8610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The difference between creation of a primitive type and a wrapper type is as follows:</a:t>
            </a:r>
          </a:p>
        </p:txBody>
      </p:sp>
      <p:graphicFrame>
        <p:nvGraphicFramePr>
          <p:cNvPr id="7" name="Diagram 6"/>
          <p:cNvGraphicFramePr/>
          <p:nvPr/>
        </p:nvGraphicFramePr>
        <p:xfrm>
          <a:off x="838200" y="1295400"/>
          <a:ext cx="7848600" cy="137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Content Placeholder 1"/>
          <p:cNvSpPr txBox="1">
            <a:spLocks/>
          </p:cNvSpPr>
          <p:nvPr/>
        </p:nvSpPr>
        <p:spPr bwMode="auto">
          <a:xfrm>
            <a:off x="304800" y="2743200"/>
            <a:ext cx="8610600" cy="1752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The first statement declares and initializes the </a:t>
            </a:r>
            <a:r>
              <a:rPr lang="en-US" sz="1800" dirty="0" err="1" smtClean="0">
                <a:cs typeface="Courier New" pitchFamily="49" charset="0"/>
              </a:rPr>
              <a:t>int</a:t>
            </a:r>
            <a:r>
              <a:rPr lang="en-US" sz="1800" dirty="0" smtClean="0">
                <a:latin typeface="Calibri" pitchFamily="34" charset="0"/>
              </a:rPr>
              <a:t> variable </a:t>
            </a:r>
            <a:r>
              <a:rPr lang="en-US" sz="1800" b="1" dirty="0" smtClean="0">
                <a:cs typeface="Courier New" pitchFamily="49" charset="0"/>
              </a:rPr>
              <a:t>x</a:t>
            </a:r>
            <a:r>
              <a:rPr lang="en-US" sz="1800" dirty="0" smtClean="0">
                <a:latin typeface="Calibri" pitchFamily="34" charset="0"/>
              </a:rPr>
              <a:t> to </a:t>
            </a:r>
            <a:r>
              <a:rPr lang="en-US" sz="1800" b="1" dirty="0" smtClean="0">
                <a:cs typeface="Courier New" pitchFamily="49" charset="0"/>
              </a:rPr>
              <a:t>10</a:t>
            </a:r>
            <a:r>
              <a:rPr lang="en-US" sz="1800" dirty="0" smtClean="0">
                <a:latin typeface="Calibri" pitchFamily="34" charset="0"/>
              </a:rPr>
              <a:t>.</a:t>
            </a:r>
          </a:p>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The second statement instantiates an </a:t>
            </a:r>
            <a:r>
              <a:rPr lang="en-US" sz="1800" dirty="0" smtClean="0">
                <a:cs typeface="Courier New" pitchFamily="49" charset="0"/>
              </a:rPr>
              <a:t>Integer</a:t>
            </a:r>
            <a:r>
              <a:rPr lang="en-US" sz="1800" dirty="0" smtClean="0">
                <a:latin typeface="Calibri" pitchFamily="34" charset="0"/>
              </a:rPr>
              <a:t> object </a:t>
            </a:r>
            <a:r>
              <a:rPr lang="en-US" sz="1800" b="1" dirty="0" smtClean="0">
                <a:cs typeface="Courier New" pitchFamily="49" charset="0"/>
              </a:rPr>
              <a:t>y</a:t>
            </a:r>
            <a:r>
              <a:rPr lang="en-US" sz="1800" dirty="0" smtClean="0">
                <a:latin typeface="Calibri" pitchFamily="34" charset="0"/>
              </a:rPr>
              <a:t> and initializes it with the value </a:t>
            </a:r>
            <a:r>
              <a:rPr lang="en-US" sz="1800" b="1" dirty="0" smtClean="0">
                <a:cs typeface="Courier New" pitchFamily="49" charset="0"/>
              </a:rPr>
              <a:t>20</a:t>
            </a:r>
            <a:r>
              <a:rPr lang="en-US" sz="1800" dirty="0" smtClean="0">
                <a:latin typeface="Calibri" pitchFamily="34" charset="0"/>
              </a:rPr>
              <a:t>. </a:t>
            </a:r>
          </a:p>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In this case, the reference of the object is assigned to the object variable </a:t>
            </a:r>
            <a:r>
              <a:rPr lang="en-US" sz="1800" b="1" dirty="0" smtClean="0">
                <a:cs typeface="Courier New" pitchFamily="49" charset="0"/>
              </a:rPr>
              <a:t>y</a:t>
            </a:r>
            <a:r>
              <a:rPr lang="en-US" sz="1800" dirty="0" smtClean="0">
                <a:latin typeface="Calibri" pitchFamily="34" charset="0"/>
              </a:rPr>
              <a:t>. </a:t>
            </a:r>
          </a:p>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The memory assignment for the two statements is shown in the following figure:</a:t>
            </a:r>
          </a:p>
        </p:txBody>
      </p:sp>
      <p:pic>
        <p:nvPicPr>
          <p:cNvPr id="9" name="Picture 8" descr="Figure 8.16.tif"/>
          <p:cNvPicPr>
            <a:picLocks noChangeAspect="1"/>
          </p:cNvPicPr>
          <p:nvPr/>
        </p:nvPicPr>
        <p:blipFill>
          <a:blip r:embed="rId7" cstate="print"/>
          <a:stretch>
            <a:fillRect/>
          </a:stretch>
        </p:blipFill>
        <p:spPr>
          <a:xfrm>
            <a:off x="2895600" y="4495800"/>
            <a:ext cx="3200400" cy="1360557"/>
          </a:xfrm>
          <a:prstGeom prst="rect">
            <a:avLst/>
          </a:prstGeom>
        </p:spPr>
      </p:pic>
      <p:sp>
        <p:nvSpPr>
          <p:cNvPr id="10" name="Content Placeholder 1"/>
          <p:cNvSpPr txBox="1">
            <a:spLocks/>
          </p:cNvSpPr>
          <p:nvPr/>
        </p:nvSpPr>
        <p:spPr bwMode="auto">
          <a:xfrm>
            <a:off x="304800" y="5943600"/>
            <a:ext cx="861060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It is clear from the figure that </a:t>
            </a:r>
            <a:r>
              <a:rPr lang="en-US" sz="1800" b="1" dirty="0" smtClean="0">
                <a:cs typeface="Courier New" pitchFamily="49" charset="0"/>
              </a:rPr>
              <a:t>x</a:t>
            </a:r>
            <a:r>
              <a:rPr lang="en-US" sz="1800" dirty="0" smtClean="0">
                <a:latin typeface="Calibri" pitchFamily="34" charset="0"/>
              </a:rPr>
              <a:t> is a variable that holds a value whereas </a:t>
            </a:r>
            <a:r>
              <a:rPr lang="en-US" sz="1800" b="1" dirty="0" smtClean="0">
                <a:cs typeface="Courier New" pitchFamily="49" charset="0"/>
              </a:rPr>
              <a:t>y</a:t>
            </a:r>
            <a:r>
              <a:rPr lang="en-US" sz="1800" dirty="0" smtClean="0">
                <a:latin typeface="Calibri" pitchFamily="34" charset="0"/>
              </a:rPr>
              <a:t> is an object variable that holds a reference to an object.</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Wrapper Classes 6-11</a:t>
            </a:r>
            <a:endParaRPr lang="en-US"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74</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grpSp>
        <p:nvGrpSpPr>
          <p:cNvPr id="6" name="Group 5"/>
          <p:cNvGrpSpPr/>
          <p:nvPr/>
        </p:nvGrpSpPr>
        <p:grpSpPr>
          <a:xfrm>
            <a:off x="533400" y="1066800"/>
            <a:ext cx="8229600" cy="914400"/>
            <a:chOff x="0" y="267999"/>
            <a:chExt cx="6096000" cy="936000"/>
          </a:xfrm>
          <a:solidFill>
            <a:schemeClr val="accent6">
              <a:lumMod val="50000"/>
            </a:schemeClr>
          </a:solidFill>
          <a:scene3d>
            <a:camera prst="orthographicFront"/>
            <a:lightRig rig="threePt" dir="t">
              <a:rot lat="0" lon="0" rev="7500000"/>
            </a:lightRig>
          </a:scene3d>
        </p:grpSpPr>
        <p:sp>
          <p:nvSpPr>
            <p:cNvPr id="7" name="Rounded Rectangle 6"/>
            <p:cNvSpPr/>
            <p:nvPr/>
          </p:nvSpPr>
          <p:spPr>
            <a:xfrm>
              <a:off x="0" y="267999"/>
              <a:ext cx="6096000" cy="936000"/>
            </a:xfrm>
            <a:prstGeom prst="roundRect">
              <a:avLst/>
            </a:prstGeom>
            <a:grp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8" name="Rounded Rectangle 4"/>
            <p:cNvSpPr/>
            <p:nvPr/>
          </p:nvSpPr>
          <p:spPr>
            <a:xfrm>
              <a:off x="45692" y="313691"/>
              <a:ext cx="6004616" cy="84461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defTabSz="1778000">
                <a:lnSpc>
                  <a:spcPct val="90000"/>
                </a:lnSpc>
                <a:spcBef>
                  <a:spcPct val="0"/>
                </a:spcBef>
                <a:spcAft>
                  <a:spcPct val="35000"/>
                </a:spcAft>
              </a:pPr>
              <a:r>
                <a:rPr lang="en-US" sz="1800" dirty="0" smtClean="0">
                  <a:solidFill>
                    <a:schemeClr val="bg1"/>
                  </a:solidFill>
                  <a:latin typeface="Calibri" pitchFamily="34" charset="0"/>
                  <a:cs typeface="Calibri" pitchFamily="34" charset="0"/>
                </a:rPr>
                <a:t>The six methods of type </a:t>
              </a:r>
              <a:r>
                <a:rPr lang="en-US" sz="1800" dirty="0" err="1" smtClean="0">
                  <a:solidFill>
                    <a:schemeClr val="bg1"/>
                  </a:solidFill>
                  <a:latin typeface="Courier New" pitchFamily="49" charset="0"/>
                  <a:cs typeface="Courier New" pitchFamily="49" charset="0"/>
                </a:rPr>
                <a:t>parseXxx</a:t>
              </a:r>
              <a:r>
                <a:rPr lang="en-US" sz="1800" dirty="0" smtClean="0">
                  <a:solidFill>
                    <a:schemeClr val="bg1"/>
                  </a:solidFill>
                  <a:latin typeface="Courier New" pitchFamily="49" charset="0"/>
                  <a:cs typeface="Courier New" pitchFamily="49" charset="0"/>
                </a:rPr>
                <a:t>()</a:t>
              </a:r>
              <a:r>
                <a:rPr lang="en-US" sz="1800" dirty="0" smtClean="0">
                  <a:solidFill>
                    <a:schemeClr val="bg1"/>
                  </a:solidFill>
                  <a:latin typeface="Calibri" pitchFamily="34" charset="0"/>
                  <a:cs typeface="Calibri" pitchFamily="34" charset="0"/>
                </a:rPr>
                <a:t> available for each numeric wrapper type are in close relation to the </a:t>
              </a:r>
              <a:r>
                <a:rPr lang="en-US" sz="1800" dirty="0" err="1" smtClean="0">
                  <a:solidFill>
                    <a:schemeClr val="bg1"/>
                  </a:solidFill>
                  <a:latin typeface="Courier New" pitchFamily="49" charset="0"/>
                  <a:cs typeface="Courier New" pitchFamily="49" charset="0"/>
                </a:rPr>
                <a:t>valueOf</a:t>
              </a:r>
              <a:r>
                <a:rPr lang="en-US" sz="1800" dirty="0" smtClean="0">
                  <a:solidFill>
                    <a:schemeClr val="bg1"/>
                  </a:solidFill>
                  <a:latin typeface="Courier New" pitchFamily="49" charset="0"/>
                  <a:cs typeface="Courier New" pitchFamily="49" charset="0"/>
                </a:rPr>
                <a:t>()</a:t>
              </a:r>
              <a:r>
                <a:rPr lang="en-US" sz="1800" dirty="0" smtClean="0">
                  <a:solidFill>
                    <a:schemeClr val="bg1"/>
                  </a:solidFill>
                  <a:latin typeface="Calibri" pitchFamily="34" charset="0"/>
                  <a:cs typeface="Calibri" pitchFamily="34" charset="0"/>
                </a:rPr>
                <a:t> methods of all the numeric wrapper classes including </a:t>
              </a:r>
              <a:r>
                <a:rPr lang="en-US" sz="1800" dirty="0" smtClean="0">
                  <a:solidFill>
                    <a:schemeClr val="bg1"/>
                  </a:solidFill>
                  <a:latin typeface="Courier New" pitchFamily="49" charset="0"/>
                  <a:cs typeface="Courier New" pitchFamily="49" charset="0"/>
                </a:rPr>
                <a:t>Boolean</a:t>
              </a:r>
              <a:r>
                <a:rPr lang="en-US" sz="1800" dirty="0" smtClean="0">
                  <a:solidFill>
                    <a:schemeClr val="bg1"/>
                  </a:solidFill>
                  <a:latin typeface="Calibri" pitchFamily="34" charset="0"/>
                  <a:cs typeface="Calibri" pitchFamily="34" charset="0"/>
                </a:rPr>
                <a:t>.</a:t>
              </a:r>
              <a:endParaRPr lang="en-IN" sz="1800" kern="1200" dirty="0">
                <a:solidFill>
                  <a:schemeClr val="bg1"/>
                </a:solidFill>
                <a:latin typeface="Calibri" pitchFamily="34" charset="0"/>
                <a:cs typeface="Calibri" pitchFamily="34" charset="0"/>
              </a:endParaRPr>
            </a:p>
          </p:txBody>
        </p:sp>
      </p:grpSp>
      <p:grpSp>
        <p:nvGrpSpPr>
          <p:cNvPr id="9" name="Group 8"/>
          <p:cNvGrpSpPr/>
          <p:nvPr/>
        </p:nvGrpSpPr>
        <p:grpSpPr>
          <a:xfrm>
            <a:off x="533400" y="2133600"/>
            <a:ext cx="8229600" cy="914400"/>
            <a:chOff x="0" y="267999"/>
            <a:chExt cx="6096000" cy="936000"/>
          </a:xfrm>
          <a:solidFill>
            <a:schemeClr val="accent3">
              <a:lumMod val="50000"/>
            </a:schemeClr>
          </a:solidFill>
          <a:scene3d>
            <a:camera prst="orthographicFront"/>
            <a:lightRig rig="threePt" dir="t">
              <a:rot lat="0" lon="0" rev="7500000"/>
            </a:lightRig>
          </a:scene3d>
        </p:grpSpPr>
        <p:sp>
          <p:nvSpPr>
            <p:cNvPr id="10" name="Rounded Rectangle 9"/>
            <p:cNvSpPr/>
            <p:nvPr/>
          </p:nvSpPr>
          <p:spPr>
            <a:xfrm>
              <a:off x="0" y="267999"/>
              <a:ext cx="6096000" cy="936000"/>
            </a:xfrm>
            <a:prstGeom prst="roundRect">
              <a:avLst/>
            </a:prstGeom>
            <a:grp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1" name="Rounded Rectangle 4"/>
            <p:cNvSpPr/>
            <p:nvPr/>
          </p:nvSpPr>
          <p:spPr>
            <a:xfrm>
              <a:off x="45692" y="313691"/>
              <a:ext cx="6004616" cy="84461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defTabSz="1778000">
                <a:lnSpc>
                  <a:spcPct val="90000"/>
                </a:lnSpc>
                <a:spcBef>
                  <a:spcPct val="0"/>
                </a:spcBef>
                <a:spcAft>
                  <a:spcPct val="35000"/>
                </a:spcAft>
              </a:pPr>
              <a:r>
                <a:rPr lang="en-US" sz="1800" dirty="0" smtClean="0">
                  <a:solidFill>
                    <a:schemeClr val="bg1"/>
                  </a:solidFill>
                  <a:latin typeface="Calibri" pitchFamily="34" charset="0"/>
                  <a:cs typeface="Calibri" pitchFamily="34" charset="0"/>
                </a:rPr>
                <a:t>The two type of methods, that is, </a:t>
              </a:r>
              <a:r>
                <a:rPr lang="en-US" sz="1800" dirty="0" err="1" smtClean="0">
                  <a:solidFill>
                    <a:schemeClr val="bg1"/>
                  </a:solidFill>
                  <a:latin typeface="Courier New" pitchFamily="49" charset="0"/>
                  <a:cs typeface="Courier New" pitchFamily="49" charset="0"/>
                </a:rPr>
                <a:t>parseXxx</a:t>
              </a:r>
              <a:r>
                <a:rPr lang="en-US" sz="1800" dirty="0" smtClean="0">
                  <a:solidFill>
                    <a:schemeClr val="bg1"/>
                  </a:solidFill>
                  <a:latin typeface="Courier New" pitchFamily="49" charset="0"/>
                  <a:cs typeface="Courier New" pitchFamily="49" charset="0"/>
                </a:rPr>
                <a:t>()</a:t>
              </a:r>
              <a:r>
                <a:rPr lang="en-US" sz="1800" dirty="0" smtClean="0">
                  <a:solidFill>
                    <a:schemeClr val="bg1"/>
                  </a:solidFill>
                  <a:latin typeface="Calibri" pitchFamily="34" charset="0"/>
                  <a:cs typeface="Calibri" pitchFamily="34" charset="0"/>
                </a:rPr>
                <a:t> and </a:t>
              </a:r>
              <a:r>
                <a:rPr lang="en-US" sz="1800" dirty="0" err="1" smtClean="0">
                  <a:solidFill>
                    <a:schemeClr val="bg1"/>
                  </a:solidFill>
                  <a:latin typeface="Courier New" pitchFamily="49" charset="0"/>
                  <a:cs typeface="Courier New" pitchFamily="49" charset="0"/>
                </a:rPr>
                <a:t>valueOf</a:t>
              </a:r>
              <a:r>
                <a:rPr lang="en-US" sz="1800" dirty="0" smtClean="0">
                  <a:solidFill>
                    <a:schemeClr val="bg1"/>
                  </a:solidFill>
                  <a:latin typeface="Courier New" pitchFamily="49" charset="0"/>
                  <a:cs typeface="Courier New" pitchFamily="49" charset="0"/>
                </a:rPr>
                <a:t>()</a:t>
              </a:r>
              <a:r>
                <a:rPr lang="en-US" sz="1800" dirty="0" smtClean="0">
                  <a:solidFill>
                    <a:schemeClr val="bg1"/>
                  </a:solidFill>
                  <a:latin typeface="Calibri" pitchFamily="34" charset="0"/>
                  <a:cs typeface="Calibri" pitchFamily="34" charset="0"/>
                </a:rPr>
                <a:t>, take a </a:t>
              </a:r>
              <a:r>
                <a:rPr lang="en-US" sz="1800" dirty="0" smtClean="0">
                  <a:solidFill>
                    <a:schemeClr val="bg1"/>
                  </a:solidFill>
                  <a:latin typeface="Courier New" pitchFamily="49" charset="0"/>
                  <a:cs typeface="Courier New" pitchFamily="49" charset="0"/>
                </a:rPr>
                <a:t>String</a:t>
              </a:r>
              <a:r>
                <a:rPr lang="en-US" sz="1800" dirty="0" smtClean="0">
                  <a:solidFill>
                    <a:schemeClr val="bg1"/>
                  </a:solidFill>
                  <a:latin typeface="Calibri" pitchFamily="34" charset="0"/>
                  <a:cs typeface="Calibri" pitchFamily="34" charset="0"/>
                </a:rPr>
                <a:t> as an argument.</a:t>
              </a:r>
              <a:endParaRPr lang="en-IN" sz="1800" kern="1200" dirty="0">
                <a:solidFill>
                  <a:schemeClr val="bg1"/>
                </a:solidFill>
                <a:latin typeface="Calibri" pitchFamily="34" charset="0"/>
                <a:cs typeface="Calibri" pitchFamily="34" charset="0"/>
              </a:endParaRPr>
            </a:p>
          </p:txBody>
        </p:sp>
      </p:grpSp>
      <p:grpSp>
        <p:nvGrpSpPr>
          <p:cNvPr id="12" name="Group 11"/>
          <p:cNvGrpSpPr/>
          <p:nvPr/>
        </p:nvGrpSpPr>
        <p:grpSpPr>
          <a:xfrm>
            <a:off x="533400" y="3200400"/>
            <a:ext cx="8229600" cy="914400"/>
            <a:chOff x="0" y="267999"/>
            <a:chExt cx="6096000" cy="936000"/>
          </a:xfrm>
          <a:solidFill>
            <a:schemeClr val="accent6">
              <a:lumMod val="50000"/>
            </a:schemeClr>
          </a:solidFill>
          <a:scene3d>
            <a:camera prst="orthographicFront"/>
            <a:lightRig rig="threePt" dir="t">
              <a:rot lat="0" lon="0" rev="7500000"/>
            </a:lightRig>
          </a:scene3d>
        </p:grpSpPr>
        <p:sp>
          <p:nvSpPr>
            <p:cNvPr id="13" name="Rounded Rectangle 12"/>
            <p:cNvSpPr/>
            <p:nvPr/>
          </p:nvSpPr>
          <p:spPr>
            <a:xfrm>
              <a:off x="0" y="267999"/>
              <a:ext cx="6096000" cy="936000"/>
            </a:xfrm>
            <a:prstGeom prst="roundRect">
              <a:avLst/>
            </a:prstGeom>
            <a:grp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4" name="Rounded Rectangle 4"/>
            <p:cNvSpPr/>
            <p:nvPr/>
          </p:nvSpPr>
          <p:spPr>
            <a:xfrm>
              <a:off x="45692" y="313691"/>
              <a:ext cx="6004616" cy="84461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defTabSz="1778000">
                <a:lnSpc>
                  <a:spcPct val="90000"/>
                </a:lnSpc>
                <a:spcBef>
                  <a:spcPct val="0"/>
                </a:spcBef>
                <a:spcAft>
                  <a:spcPct val="35000"/>
                </a:spcAft>
              </a:pPr>
              <a:r>
                <a:rPr lang="en-US" sz="1800" dirty="0" smtClean="0">
                  <a:latin typeface="Calibri" pitchFamily="34" charset="0"/>
                  <a:cs typeface="Calibri" pitchFamily="34" charset="0"/>
                </a:rPr>
                <a:t>If the </a:t>
              </a:r>
              <a:r>
                <a:rPr lang="en-US" sz="1800" dirty="0" smtClean="0">
                  <a:latin typeface="Courier New" pitchFamily="49" charset="0"/>
                  <a:cs typeface="Courier New" pitchFamily="49" charset="0"/>
                </a:rPr>
                <a:t>String</a:t>
              </a:r>
              <a:r>
                <a:rPr lang="en-US" sz="1800" dirty="0" smtClean="0">
                  <a:latin typeface="Calibri" pitchFamily="34" charset="0"/>
                  <a:cs typeface="Calibri" pitchFamily="34" charset="0"/>
                </a:rPr>
                <a:t> argument is not properly formed, both the methods throw a </a:t>
              </a:r>
              <a:r>
                <a:rPr lang="en-US" sz="1800" dirty="0" err="1" smtClean="0">
                  <a:latin typeface="Courier New" pitchFamily="49" charset="0"/>
                  <a:cs typeface="Courier New" pitchFamily="49" charset="0"/>
                </a:rPr>
                <a:t>NumberFormatException</a:t>
              </a:r>
              <a:r>
                <a:rPr lang="en-US" sz="1800" dirty="0" smtClean="0">
                  <a:latin typeface="Calibri" pitchFamily="34" charset="0"/>
                  <a:cs typeface="Calibri" pitchFamily="34" charset="0"/>
                </a:rPr>
                <a:t>.</a:t>
              </a:r>
              <a:endParaRPr lang="en-IN" sz="1800" kern="1200" dirty="0">
                <a:latin typeface="Calibri" pitchFamily="34" charset="0"/>
                <a:cs typeface="Calibri" pitchFamily="34" charset="0"/>
              </a:endParaRPr>
            </a:p>
          </p:txBody>
        </p:sp>
      </p:grpSp>
      <p:grpSp>
        <p:nvGrpSpPr>
          <p:cNvPr id="15" name="Group 14"/>
          <p:cNvGrpSpPr/>
          <p:nvPr/>
        </p:nvGrpSpPr>
        <p:grpSpPr>
          <a:xfrm>
            <a:off x="533400" y="4267200"/>
            <a:ext cx="8229600" cy="914400"/>
            <a:chOff x="0" y="267999"/>
            <a:chExt cx="6096000" cy="936000"/>
          </a:xfrm>
          <a:solidFill>
            <a:schemeClr val="accent3">
              <a:lumMod val="50000"/>
            </a:schemeClr>
          </a:solidFill>
          <a:scene3d>
            <a:camera prst="orthographicFront"/>
            <a:lightRig rig="threePt" dir="t">
              <a:rot lat="0" lon="0" rev="7500000"/>
            </a:lightRig>
          </a:scene3d>
        </p:grpSpPr>
        <p:sp>
          <p:nvSpPr>
            <p:cNvPr id="16" name="Rounded Rectangle 15"/>
            <p:cNvSpPr/>
            <p:nvPr/>
          </p:nvSpPr>
          <p:spPr>
            <a:xfrm>
              <a:off x="0" y="267999"/>
              <a:ext cx="6096000" cy="936000"/>
            </a:xfrm>
            <a:prstGeom prst="roundRect">
              <a:avLst/>
            </a:prstGeom>
            <a:grp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7" name="Rounded Rectangle 4"/>
            <p:cNvSpPr/>
            <p:nvPr/>
          </p:nvSpPr>
          <p:spPr>
            <a:xfrm>
              <a:off x="45692" y="313691"/>
              <a:ext cx="6004616" cy="84461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defTabSz="1778000">
                <a:lnSpc>
                  <a:spcPct val="90000"/>
                </a:lnSpc>
                <a:spcBef>
                  <a:spcPct val="0"/>
                </a:spcBef>
                <a:spcAft>
                  <a:spcPct val="35000"/>
                </a:spcAft>
              </a:pPr>
              <a:r>
                <a:rPr lang="en-US" sz="1800" dirty="0" smtClean="0">
                  <a:solidFill>
                    <a:schemeClr val="bg1"/>
                  </a:solidFill>
                  <a:latin typeface="Calibri" pitchFamily="34" charset="0"/>
                  <a:cs typeface="Calibri" pitchFamily="34" charset="0"/>
                </a:rPr>
                <a:t>These methods can convert </a:t>
              </a:r>
              <a:r>
                <a:rPr lang="en-US" sz="1800" dirty="0" smtClean="0">
                  <a:solidFill>
                    <a:schemeClr val="bg1"/>
                  </a:solidFill>
                  <a:latin typeface="Courier New" pitchFamily="49" charset="0"/>
                  <a:cs typeface="Courier New" pitchFamily="49" charset="0"/>
                </a:rPr>
                <a:t>String</a:t>
              </a:r>
              <a:r>
                <a:rPr lang="en-US" sz="1800" dirty="0" smtClean="0">
                  <a:solidFill>
                    <a:schemeClr val="bg1"/>
                  </a:solidFill>
                  <a:latin typeface="Calibri" pitchFamily="34" charset="0"/>
                  <a:cs typeface="Calibri" pitchFamily="34" charset="0"/>
                </a:rPr>
                <a:t> objects of different bases if the underlying primitive type is any of the four integer types.</a:t>
              </a:r>
              <a:endParaRPr lang="en-IN" sz="1800" kern="1200" dirty="0">
                <a:solidFill>
                  <a:schemeClr val="bg1"/>
                </a:solidFill>
                <a:latin typeface="Calibri" pitchFamily="34" charset="0"/>
                <a:cs typeface="Calibri" pitchFamily="34" charset="0"/>
              </a:endParaRPr>
            </a:p>
          </p:txBody>
        </p:sp>
      </p:grpSp>
      <p:grpSp>
        <p:nvGrpSpPr>
          <p:cNvPr id="18" name="Group 17"/>
          <p:cNvGrpSpPr/>
          <p:nvPr/>
        </p:nvGrpSpPr>
        <p:grpSpPr>
          <a:xfrm>
            <a:off x="533400" y="5334000"/>
            <a:ext cx="8229600" cy="914400"/>
            <a:chOff x="0" y="267999"/>
            <a:chExt cx="6096000" cy="936000"/>
          </a:xfrm>
          <a:solidFill>
            <a:schemeClr val="accent6">
              <a:lumMod val="50000"/>
            </a:schemeClr>
          </a:solidFill>
          <a:scene3d>
            <a:camera prst="orthographicFront"/>
            <a:lightRig rig="threePt" dir="t">
              <a:rot lat="0" lon="0" rev="7500000"/>
            </a:lightRig>
          </a:scene3d>
        </p:grpSpPr>
        <p:sp>
          <p:nvSpPr>
            <p:cNvPr id="19" name="Rounded Rectangle 18"/>
            <p:cNvSpPr/>
            <p:nvPr/>
          </p:nvSpPr>
          <p:spPr>
            <a:xfrm>
              <a:off x="0" y="267999"/>
              <a:ext cx="6096000" cy="936000"/>
            </a:xfrm>
            <a:prstGeom prst="roundRect">
              <a:avLst/>
            </a:prstGeom>
            <a:grp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0" name="Rounded Rectangle 4"/>
            <p:cNvSpPr/>
            <p:nvPr/>
          </p:nvSpPr>
          <p:spPr>
            <a:xfrm>
              <a:off x="45692" y="313691"/>
              <a:ext cx="6004616" cy="84461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defTabSz="1778000">
                <a:lnSpc>
                  <a:spcPct val="90000"/>
                </a:lnSpc>
                <a:spcBef>
                  <a:spcPct val="0"/>
                </a:spcBef>
                <a:spcAft>
                  <a:spcPct val="35000"/>
                </a:spcAft>
              </a:pPr>
              <a:r>
                <a:rPr lang="en-US" sz="1800" dirty="0" smtClean="0">
                  <a:latin typeface="Calibri" pitchFamily="34" charset="0"/>
                  <a:cs typeface="Calibri" pitchFamily="34" charset="0"/>
                </a:rPr>
                <a:t>The </a:t>
              </a:r>
              <a:r>
                <a:rPr lang="en-US" sz="1800" dirty="0" err="1" smtClean="0">
                  <a:latin typeface="Courier New" pitchFamily="49" charset="0"/>
                  <a:cs typeface="Courier New" pitchFamily="49" charset="0"/>
                </a:rPr>
                <a:t>parseXxx</a:t>
              </a:r>
              <a:r>
                <a:rPr lang="en-US" sz="1800" dirty="0" smtClean="0">
                  <a:latin typeface="Courier New" pitchFamily="49" charset="0"/>
                  <a:cs typeface="Courier New" pitchFamily="49" charset="0"/>
                </a:rPr>
                <a:t>()</a:t>
              </a:r>
              <a:r>
                <a:rPr lang="en-US" sz="1800" dirty="0" smtClean="0">
                  <a:latin typeface="Calibri" pitchFamily="34" charset="0"/>
                  <a:cs typeface="Calibri" pitchFamily="34" charset="0"/>
                </a:rPr>
                <a:t> method returns a named primitive whereas the </a:t>
              </a:r>
              <a:r>
                <a:rPr lang="en-US" sz="1800" dirty="0" err="1" smtClean="0">
                  <a:latin typeface="Courier New" pitchFamily="49" charset="0"/>
                  <a:cs typeface="Courier New" pitchFamily="49" charset="0"/>
                </a:rPr>
                <a:t>valueOf</a:t>
              </a:r>
              <a:r>
                <a:rPr lang="en-US" sz="1800" dirty="0" smtClean="0">
                  <a:latin typeface="Courier New" pitchFamily="49" charset="0"/>
                  <a:cs typeface="Courier New" pitchFamily="49" charset="0"/>
                </a:rPr>
                <a:t>()</a:t>
              </a:r>
              <a:r>
                <a:rPr lang="en-US" sz="1800" dirty="0" smtClean="0">
                  <a:latin typeface="Calibri" pitchFamily="34" charset="0"/>
                  <a:cs typeface="Calibri" pitchFamily="34" charset="0"/>
                </a:rPr>
                <a:t> method returns a new wrapped object of the type that invoked the method.</a:t>
              </a:r>
              <a:endParaRPr lang="en-IN" sz="1800" kern="1200" dirty="0">
                <a:latin typeface="Calibri" pitchFamily="34" charset="0"/>
                <a:cs typeface="Calibri" pitchFamily="34" charset="0"/>
              </a:endParaRPr>
            </a:p>
          </p:txBody>
        </p:sp>
      </p:gr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Wrapper Classes 7-11</a:t>
            </a:r>
            <a:endParaRPr lang="en-US"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75</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sp>
        <p:nvSpPr>
          <p:cNvPr id="6" name="Content Placeholder 1"/>
          <p:cNvSpPr txBox="1">
            <a:spLocks/>
          </p:cNvSpPr>
          <p:nvPr/>
        </p:nvSpPr>
        <p:spPr bwMode="auto">
          <a:xfrm>
            <a:off x="304800" y="762000"/>
            <a:ext cx="8610600"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Following code snippet demonstrates the use of </a:t>
            </a:r>
            <a:r>
              <a:rPr lang="en-US" sz="1800" dirty="0" smtClean="0">
                <a:cs typeface="Courier New" pitchFamily="49" charset="0"/>
              </a:rPr>
              <a:t>Integer</a:t>
            </a:r>
            <a:r>
              <a:rPr lang="en-US" sz="1800" dirty="0" smtClean="0">
                <a:latin typeface="Calibri" pitchFamily="34" charset="0"/>
              </a:rPr>
              <a:t> wrapper class to convert the numbers passed by user as strings at command line into integer types to perform the calculation based on the selected operation:</a:t>
            </a:r>
          </a:p>
        </p:txBody>
      </p:sp>
      <p:sp>
        <p:nvSpPr>
          <p:cNvPr id="7" name="TextBox 6"/>
          <p:cNvSpPr txBox="1"/>
          <p:nvPr/>
        </p:nvSpPr>
        <p:spPr>
          <a:xfrm>
            <a:off x="685800" y="1640317"/>
            <a:ext cx="8077200" cy="4912883"/>
          </a:xfrm>
          <a:prstGeom prst="rect">
            <a:avLst/>
          </a:prstGeom>
          <a:solidFill>
            <a:schemeClr val="accent6">
              <a:lumMod val="60000"/>
              <a:lumOff val="40000"/>
            </a:schemeClr>
          </a:solidFill>
          <a:ln>
            <a:solidFill>
              <a:schemeClr val="tx1"/>
            </a:solidFill>
          </a:ln>
        </p:spPr>
        <p:txBody>
          <a:bodyPr wrap="square" rtlCol="0">
            <a:spAutoFit/>
          </a:bodyPr>
          <a:lstStyle/>
          <a:p>
            <a:r>
              <a:rPr lang="en-US" dirty="0" smtClean="0"/>
              <a:t>package session8;</a:t>
            </a:r>
          </a:p>
          <a:p>
            <a:r>
              <a:rPr lang="en-US" dirty="0" smtClean="0"/>
              <a:t>public class Wrappers {</a:t>
            </a:r>
          </a:p>
          <a:p>
            <a:pPr marL="228600"/>
            <a:r>
              <a:rPr lang="en-US" dirty="0" smtClean="0"/>
              <a:t>/**</a:t>
            </a:r>
          </a:p>
          <a:p>
            <a:pPr marL="228600"/>
            <a:r>
              <a:rPr lang="en-US" dirty="0" smtClean="0"/>
              <a:t>* Performs calculation based on user input</a:t>
            </a:r>
          </a:p>
          <a:p>
            <a:pPr marL="228600"/>
            <a:r>
              <a:rPr lang="en-US" dirty="0" smtClean="0"/>
              <a:t>*</a:t>
            </a:r>
          </a:p>
          <a:p>
            <a:pPr marL="228600"/>
            <a:r>
              <a:rPr lang="en-US" dirty="0" smtClean="0"/>
              <a:t>* @return void</a:t>
            </a:r>
          </a:p>
          <a:p>
            <a:pPr marL="228600"/>
            <a:r>
              <a:rPr lang="en-US" dirty="0" smtClean="0"/>
              <a:t>*/</a:t>
            </a:r>
          </a:p>
          <a:p>
            <a:pPr marL="228600"/>
            <a:r>
              <a:rPr lang="en-US" dirty="0" smtClean="0"/>
              <a:t>public void </a:t>
            </a:r>
            <a:r>
              <a:rPr lang="en-US" dirty="0" err="1" smtClean="0"/>
              <a:t>calcResult</a:t>
            </a:r>
            <a:r>
              <a:rPr lang="en-US" dirty="0" smtClean="0"/>
              <a:t>(</a:t>
            </a:r>
            <a:r>
              <a:rPr lang="en-US" dirty="0" err="1" smtClean="0"/>
              <a:t>int</a:t>
            </a:r>
            <a:r>
              <a:rPr lang="en-US" dirty="0" smtClean="0"/>
              <a:t> num1, </a:t>
            </a:r>
            <a:r>
              <a:rPr lang="en-US" dirty="0" err="1" smtClean="0"/>
              <a:t>int</a:t>
            </a:r>
            <a:r>
              <a:rPr lang="en-US" dirty="0" smtClean="0"/>
              <a:t> num2, String choice){</a:t>
            </a:r>
          </a:p>
          <a:p>
            <a:pPr marL="457200"/>
            <a:r>
              <a:rPr lang="en-US" dirty="0" smtClean="0"/>
              <a:t>// Switch case to evaluate the choice</a:t>
            </a:r>
          </a:p>
          <a:p>
            <a:pPr marL="457200"/>
            <a:r>
              <a:rPr lang="en-US" dirty="0" smtClean="0"/>
              <a:t>switch(choice) {</a:t>
            </a:r>
          </a:p>
          <a:p>
            <a:pPr marL="571500"/>
            <a:r>
              <a:rPr lang="en-US" dirty="0" smtClean="0"/>
              <a:t>case “+”: </a:t>
            </a:r>
            <a:r>
              <a:rPr lang="en-US" dirty="0" err="1" smtClean="0"/>
              <a:t>System.out.println</a:t>
            </a:r>
            <a:r>
              <a:rPr lang="en-US" dirty="0" smtClean="0"/>
              <a:t>(“Result after addition is: “+</a:t>
            </a:r>
          </a:p>
          <a:p>
            <a:pPr marL="800100"/>
            <a:r>
              <a:rPr lang="en-US" dirty="0" smtClean="0"/>
              <a:t>(num1+num2));</a:t>
            </a:r>
          </a:p>
          <a:p>
            <a:pPr marL="800100"/>
            <a:r>
              <a:rPr lang="en-US" dirty="0" smtClean="0"/>
              <a:t>break;</a:t>
            </a:r>
          </a:p>
          <a:p>
            <a:pPr marL="571500"/>
            <a:r>
              <a:rPr lang="en-US" dirty="0" smtClean="0"/>
              <a:t>case “-”: </a:t>
            </a:r>
            <a:r>
              <a:rPr lang="en-US" dirty="0" err="1" smtClean="0"/>
              <a:t>System.out.println</a:t>
            </a:r>
            <a:r>
              <a:rPr lang="en-US" dirty="0" smtClean="0"/>
              <a:t>(“Result after subtraction is: “+</a:t>
            </a:r>
          </a:p>
          <a:p>
            <a:pPr marL="800100"/>
            <a:r>
              <a:rPr lang="en-US" dirty="0" smtClean="0"/>
              <a:t>(num1-num2));</a:t>
            </a:r>
          </a:p>
          <a:p>
            <a:pPr marL="800100"/>
            <a:r>
              <a:rPr lang="en-US" dirty="0" smtClean="0"/>
              <a:t>break;</a:t>
            </a:r>
          </a:p>
          <a:p>
            <a:pPr marL="571500"/>
            <a:r>
              <a:rPr lang="en-US" dirty="0" smtClean="0"/>
              <a:t>case “*”: </a:t>
            </a:r>
            <a:r>
              <a:rPr lang="en-US" dirty="0" err="1" smtClean="0"/>
              <a:t>System.out.println</a:t>
            </a:r>
            <a:r>
              <a:rPr lang="en-US" dirty="0" smtClean="0"/>
              <a:t>(“Result after multiplication is: “+</a:t>
            </a:r>
          </a:p>
          <a:p>
            <a:pPr marL="800100"/>
            <a:r>
              <a:rPr lang="en-US" dirty="0" smtClean="0"/>
              <a:t>(num1*num2));</a:t>
            </a:r>
          </a:p>
          <a:p>
            <a:pPr marL="800100"/>
            <a:r>
              <a:rPr lang="en-US" dirty="0" smtClean="0"/>
              <a:t>break;</a:t>
            </a:r>
            <a:endParaRPr lang="en-IN" dirty="0" smtClean="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Wrapper Classes 8-11</a:t>
            </a:r>
            <a:endParaRPr lang="en-US"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76</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sp>
        <p:nvSpPr>
          <p:cNvPr id="6" name="TextBox 5"/>
          <p:cNvSpPr txBox="1"/>
          <p:nvPr/>
        </p:nvSpPr>
        <p:spPr>
          <a:xfrm>
            <a:off x="685800" y="1046875"/>
            <a:ext cx="8077200" cy="5155257"/>
          </a:xfrm>
          <a:prstGeom prst="rect">
            <a:avLst/>
          </a:prstGeom>
          <a:solidFill>
            <a:schemeClr val="accent6">
              <a:lumMod val="60000"/>
              <a:lumOff val="40000"/>
            </a:schemeClr>
          </a:solidFill>
          <a:ln>
            <a:solidFill>
              <a:schemeClr val="tx1"/>
            </a:solidFill>
          </a:ln>
        </p:spPr>
        <p:txBody>
          <a:bodyPr wrap="square" rtlCol="0">
            <a:spAutoFit/>
          </a:bodyPr>
          <a:lstStyle/>
          <a:p>
            <a:pPr marL="571500"/>
            <a:r>
              <a:rPr lang="en-US" dirty="0" smtClean="0"/>
              <a:t>case “/”: </a:t>
            </a:r>
            <a:r>
              <a:rPr lang="en-US" dirty="0" err="1" smtClean="0"/>
              <a:t>System.out.println</a:t>
            </a:r>
            <a:r>
              <a:rPr lang="en-US" dirty="0" smtClean="0"/>
              <a:t>(“Result after division is: “ +</a:t>
            </a:r>
          </a:p>
          <a:p>
            <a:pPr marL="800100"/>
            <a:r>
              <a:rPr lang="en-US" dirty="0" smtClean="0"/>
              <a:t>(num1/num2));</a:t>
            </a:r>
          </a:p>
          <a:p>
            <a:pPr marL="800100"/>
            <a:r>
              <a:rPr lang="en-US" dirty="0" smtClean="0"/>
              <a:t>break;</a:t>
            </a:r>
          </a:p>
          <a:p>
            <a:pPr marL="457200"/>
            <a:r>
              <a:rPr lang="en-US" dirty="0" smtClean="0"/>
              <a:t>}</a:t>
            </a:r>
          </a:p>
          <a:p>
            <a:pPr marL="228600"/>
            <a:r>
              <a:rPr lang="en-US" dirty="0" smtClean="0"/>
              <a:t>}</a:t>
            </a:r>
          </a:p>
          <a:p>
            <a:pPr marL="228600"/>
            <a:endParaRPr lang="en-US" dirty="0" smtClean="0"/>
          </a:p>
          <a:p>
            <a:pPr marL="228600"/>
            <a:r>
              <a:rPr lang="en-US" dirty="0" smtClean="0"/>
              <a:t>/**</a:t>
            </a:r>
          </a:p>
          <a:p>
            <a:pPr marL="228600"/>
            <a:r>
              <a:rPr lang="en-US" dirty="0" smtClean="0"/>
              <a:t> * @</a:t>
            </a:r>
            <a:r>
              <a:rPr lang="en-US" dirty="0" err="1" smtClean="0"/>
              <a:t>param</a:t>
            </a:r>
            <a:r>
              <a:rPr lang="en-US" dirty="0" smtClean="0"/>
              <a:t> </a:t>
            </a:r>
            <a:r>
              <a:rPr lang="en-US" dirty="0" err="1" smtClean="0"/>
              <a:t>args</a:t>
            </a:r>
            <a:r>
              <a:rPr lang="en-US" dirty="0" smtClean="0"/>
              <a:t> the command line arguments</a:t>
            </a:r>
          </a:p>
          <a:p>
            <a:pPr marL="228600"/>
            <a:r>
              <a:rPr lang="en-US" dirty="0" smtClean="0"/>
              <a:t> */</a:t>
            </a:r>
          </a:p>
          <a:p>
            <a:pPr marL="228600"/>
            <a:r>
              <a:rPr lang="en-US" dirty="0" smtClean="0"/>
              <a:t>public static void main(String[] </a:t>
            </a:r>
            <a:r>
              <a:rPr lang="en-US" dirty="0" err="1" smtClean="0"/>
              <a:t>args</a:t>
            </a:r>
            <a:r>
              <a:rPr lang="en-US" dirty="0" smtClean="0"/>
              <a:t>) {</a:t>
            </a:r>
          </a:p>
          <a:p>
            <a:pPr marL="228600"/>
            <a:endParaRPr lang="en-US" dirty="0" smtClean="0"/>
          </a:p>
          <a:p>
            <a:pPr marL="457200"/>
            <a:r>
              <a:rPr lang="en-US" dirty="0" smtClean="0"/>
              <a:t>// Check the number of command line arguments</a:t>
            </a:r>
          </a:p>
          <a:p>
            <a:pPr marL="457200"/>
            <a:r>
              <a:rPr lang="en-US" dirty="0" smtClean="0"/>
              <a:t>if(</a:t>
            </a:r>
            <a:r>
              <a:rPr lang="en-US" dirty="0" err="1" smtClean="0"/>
              <a:t>args.length</a:t>
            </a:r>
            <a:r>
              <a:rPr lang="en-US" dirty="0" smtClean="0"/>
              <a:t>==3){</a:t>
            </a:r>
          </a:p>
          <a:p>
            <a:pPr marL="457200"/>
            <a:endParaRPr lang="en-US" dirty="0" smtClean="0"/>
          </a:p>
          <a:p>
            <a:pPr marL="685800"/>
            <a:r>
              <a:rPr lang="en-US" dirty="0" smtClean="0"/>
              <a:t>// Use the Integer wrapper to convert String argument to </a:t>
            </a:r>
            <a:r>
              <a:rPr lang="en-US" dirty="0" err="1" smtClean="0"/>
              <a:t>int</a:t>
            </a:r>
            <a:r>
              <a:rPr lang="en-US" dirty="0" smtClean="0"/>
              <a:t> type</a:t>
            </a:r>
          </a:p>
          <a:p>
            <a:pPr marL="685800"/>
            <a:r>
              <a:rPr lang="en-US" dirty="0" err="1" smtClean="0"/>
              <a:t>int</a:t>
            </a:r>
            <a:r>
              <a:rPr lang="en-US" dirty="0" smtClean="0"/>
              <a:t> num1 = </a:t>
            </a:r>
            <a:r>
              <a:rPr lang="en-US" dirty="0" err="1" smtClean="0"/>
              <a:t>Integer.parseInt</a:t>
            </a:r>
            <a:r>
              <a:rPr lang="en-US" dirty="0" smtClean="0"/>
              <a:t>(</a:t>
            </a:r>
            <a:r>
              <a:rPr lang="en-US" dirty="0" err="1" smtClean="0"/>
              <a:t>args</a:t>
            </a:r>
            <a:r>
              <a:rPr lang="en-US" dirty="0" smtClean="0"/>
              <a:t>[0]);</a:t>
            </a:r>
          </a:p>
          <a:p>
            <a:pPr marL="685800"/>
            <a:r>
              <a:rPr lang="en-US" dirty="0" err="1" smtClean="0"/>
              <a:t>int</a:t>
            </a:r>
            <a:r>
              <a:rPr lang="en-US" dirty="0" smtClean="0"/>
              <a:t> num2 = </a:t>
            </a:r>
            <a:r>
              <a:rPr lang="en-US" dirty="0" err="1" smtClean="0"/>
              <a:t>Integer.parseInt</a:t>
            </a:r>
            <a:r>
              <a:rPr lang="en-US" dirty="0" smtClean="0"/>
              <a:t>(</a:t>
            </a:r>
            <a:r>
              <a:rPr lang="en-US" dirty="0" err="1" smtClean="0"/>
              <a:t>args</a:t>
            </a:r>
            <a:r>
              <a:rPr lang="en-US" dirty="0" smtClean="0"/>
              <a:t>[1]);</a:t>
            </a:r>
          </a:p>
          <a:p>
            <a:pPr marL="685800"/>
            <a:endParaRPr lang="en-US" dirty="0" smtClean="0"/>
          </a:p>
          <a:p>
            <a:pPr marL="685800"/>
            <a:r>
              <a:rPr lang="en-US" dirty="0" smtClean="0"/>
              <a:t>// Instantiate the Wrappers class</a:t>
            </a:r>
          </a:p>
          <a:p>
            <a:pPr marL="685800"/>
            <a:r>
              <a:rPr lang="en-US" dirty="0" smtClean="0"/>
              <a:t>Wrappers </a:t>
            </a:r>
            <a:r>
              <a:rPr lang="en-US" dirty="0" err="1" smtClean="0"/>
              <a:t>objWrap</a:t>
            </a:r>
            <a:r>
              <a:rPr lang="en-US" dirty="0" smtClean="0"/>
              <a:t> = new Wrappers();</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Wrapper Classes 9-11</a:t>
            </a:r>
            <a:endParaRPr lang="en-US"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77</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sp>
        <p:nvSpPr>
          <p:cNvPr id="6" name="TextBox 5"/>
          <p:cNvSpPr txBox="1"/>
          <p:nvPr/>
        </p:nvSpPr>
        <p:spPr>
          <a:xfrm>
            <a:off x="685800" y="914400"/>
            <a:ext cx="8077200" cy="2052870"/>
          </a:xfrm>
          <a:prstGeom prst="rect">
            <a:avLst/>
          </a:prstGeom>
          <a:solidFill>
            <a:schemeClr val="accent6">
              <a:lumMod val="60000"/>
              <a:lumOff val="40000"/>
            </a:schemeClr>
          </a:solidFill>
          <a:ln>
            <a:solidFill>
              <a:schemeClr val="tx1"/>
            </a:solidFill>
          </a:ln>
        </p:spPr>
        <p:txBody>
          <a:bodyPr wrap="square" rtlCol="0">
            <a:spAutoFit/>
          </a:bodyPr>
          <a:lstStyle/>
          <a:p>
            <a:pPr marL="685800"/>
            <a:r>
              <a:rPr lang="en-US" dirty="0" smtClean="0"/>
              <a:t>// Invoke the </a:t>
            </a:r>
            <a:r>
              <a:rPr lang="en-US" dirty="0" err="1" smtClean="0"/>
              <a:t>calcResult</a:t>
            </a:r>
            <a:r>
              <a:rPr lang="en-US" dirty="0" smtClean="0"/>
              <a:t>() method</a:t>
            </a:r>
          </a:p>
          <a:p>
            <a:pPr marL="685800"/>
            <a:r>
              <a:rPr lang="en-US" dirty="0" err="1" smtClean="0"/>
              <a:t>objWrap.calcResult</a:t>
            </a:r>
            <a:r>
              <a:rPr lang="en-US" dirty="0" smtClean="0"/>
              <a:t>(num1, num2, </a:t>
            </a:r>
            <a:r>
              <a:rPr lang="en-US" dirty="0" err="1" smtClean="0"/>
              <a:t>args</a:t>
            </a:r>
            <a:r>
              <a:rPr lang="en-US" dirty="0" smtClean="0"/>
              <a:t>[2]);</a:t>
            </a:r>
          </a:p>
          <a:p>
            <a:pPr marL="457200"/>
            <a:r>
              <a:rPr lang="en-US" dirty="0" smtClean="0"/>
              <a:t>}</a:t>
            </a:r>
          </a:p>
          <a:p>
            <a:pPr marL="457200"/>
            <a:r>
              <a:rPr lang="en-US" dirty="0" smtClean="0"/>
              <a:t>else{</a:t>
            </a:r>
          </a:p>
          <a:p>
            <a:pPr marL="685800"/>
            <a:r>
              <a:rPr lang="en-US" dirty="0" err="1" smtClean="0"/>
              <a:t>System.out.println</a:t>
            </a:r>
            <a:r>
              <a:rPr lang="en-US" dirty="0" smtClean="0"/>
              <a:t>(“Usage: num1 num2 operator”);</a:t>
            </a:r>
          </a:p>
          <a:p>
            <a:pPr marL="457200"/>
            <a:r>
              <a:rPr lang="en-US" dirty="0" smtClean="0"/>
              <a:t>}</a:t>
            </a:r>
          </a:p>
          <a:p>
            <a:pPr marL="228600"/>
            <a:r>
              <a:rPr lang="en-US" dirty="0" smtClean="0"/>
              <a:t>}</a:t>
            </a:r>
          </a:p>
          <a:p>
            <a:r>
              <a:rPr lang="en-US" dirty="0" smtClean="0"/>
              <a:t>}</a:t>
            </a:r>
            <a:endParaRPr lang="en-IN" dirty="0" smtClean="0"/>
          </a:p>
        </p:txBody>
      </p:sp>
      <p:sp>
        <p:nvSpPr>
          <p:cNvPr id="7" name="Content Placeholder 1"/>
          <p:cNvSpPr txBox="1">
            <a:spLocks/>
          </p:cNvSpPr>
          <p:nvPr/>
        </p:nvSpPr>
        <p:spPr bwMode="auto">
          <a:xfrm>
            <a:off x="304800" y="3200400"/>
            <a:ext cx="8610600" cy="2667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The class </a:t>
            </a:r>
            <a:r>
              <a:rPr lang="en-US" sz="1800" b="1" dirty="0" smtClean="0">
                <a:cs typeface="Courier New" pitchFamily="49" charset="0"/>
              </a:rPr>
              <a:t>Wrappers</a:t>
            </a:r>
            <a:r>
              <a:rPr lang="en-US" sz="1800" dirty="0" smtClean="0">
                <a:latin typeface="Calibri" pitchFamily="34" charset="0"/>
              </a:rPr>
              <a:t> consists of the </a:t>
            </a:r>
            <a:r>
              <a:rPr lang="en-US" sz="1800" b="1" dirty="0" err="1" smtClean="0">
                <a:cs typeface="Courier New" pitchFamily="49" charset="0"/>
              </a:rPr>
              <a:t>calcResult</a:t>
            </a:r>
            <a:r>
              <a:rPr lang="en-US" sz="1800" b="1" dirty="0" smtClean="0">
                <a:cs typeface="Courier New" pitchFamily="49" charset="0"/>
              </a:rPr>
              <a:t>()</a:t>
            </a:r>
            <a:r>
              <a:rPr lang="en-US" sz="1800" dirty="0" smtClean="0">
                <a:latin typeface="Calibri" pitchFamily="34" charset="0"/>
              </a:rPr>
              <a:t> method that accepts two numbers and an operator as the parameter. </a:t>
            </a:r>
          </a:p>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The </a:t>
            </a:r>
            <a:r>
              <a:rPr lang="en-US" sz="1800" dirty="0" smtClean="0">
                <a:cs typeface="Courier New" pitchFamily="49" charset="0"/>
              </a:rPr>
              <a:t>main()</a:t>
            </a:r>
            <a:r>
              <a:rPr lang="en-US" sz="1800" dirty="0" smtClean="0">
                <a:latin typeface="Calibri" pitchFamily="34" charset="0"/>
              </a:rPr>
              <a:t> method is used to convert the </a:t>
            </a:r>
            <a:r>
              <a:rPr lang="en-US" sz="1800" dirty="0" smtClean="0">
                <a:cs typeface="Courier New" pitchFamily="49" charset="0"/>
              </a:rPr>
              <a:t>String</a:t>
            </a:r>
            <a:r>
              <a:rPr lang="en-US" sz="1800" dirty="0" smtClean="0">
                <a:latin typeface="Calibri" pitchFamily="34" charset="0"/>
              </a:rPr>
              <a:t> arguments to </a:t>
            </a:r>
            <a:r>
              <a:rPr lang="en-US" sz="1800" dirty="0" err="1" smtClean="0">
                <a:cs typeface="Courier New" pitchFamily="49" charset="0"/>
              </a:rPr>
              <a:t>int</a:t>
            </a:r>
            <a:r>
              <a:rPr lang="en-US" sz="1800" dirty="0" smtClean="0">
                <a:latin typeface="Calibri" pitchFamily="34" charset="0"/>
              </a:rPr>
              <a:t> type by using the </a:t>
            </a:r>
            <a:r>
              <a:rPr lang="en-US" sz="1800" dirty="0" smtClean="0">
                <a:cs typeface="Courier New" pitchFamily="49" charset="0"/>
              </a:rPr>
              <a:t>Integer</a:t>
            </a:r>
            <a:r>
              <a:rPr lang="en-US" sz="1800" dirty="0" smtClean="0">
                <a:latin typeface="Calibri" pitchFamily="34" charset="0"/>
              </a:rPr>
              <a:t> wrapper class.</a:t>
            </a:r>
          </a:p>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Next, the object, </a:t>
            </a:r>
            <a:r>
              <a:rPr lang="en-US" sz="1800" b="1" dirty="0" err="1" smtClean="0">
                <a:cs typeface="Courier New" pitchFamily="49" charset="0"/>
              </a:rPr>
              <a:t>objWrap</a:t>
            </a:r>
            <a:r>
              <a:rPr lang="en-US" sz="1800" dirty="0" smtClean="0">
                <a:latin typeface="Calibri" pitchFamily="34" charset="0"/>
              </a:rPr>
              <a:t> of </a:t>
            </a:r>
            <a:r>
              <a:rPr lang="en-US" sz="1800" b="1" dirty="0" smtClean="0">
                <a:cs typeface="Courier New" pitchFamily="49" charset="0"/>
              </a:rPr>
              <a:t>Wrappers</a:t>
            </a:r>
            <a:r>
              <a:rPr lang="en-US" sz="1800" dirty="0" smtClean="0">
                <a:latin typeface="Calibri" pitchFamily="34" charset="0"/>
              </a:rPr>
              <a:t> class is created to invoke the </a:t>
            </a:r>
            <a:r>
              <a:rPr lang="en-US" sz="1800" b="1" dirty="0" err="1" smtClean="0">
                <a:cs typeface="Courier New" pitchFamily="49" charset="0"/>
              </a:rPr>
              <a:t>calcResult</a:t>
            </a:r>
            <a:r>
              <a:rPr lang="en-US" sz="1800" b="1" dirty="0" smtClean="0">
                <a:cs typeface="Courier New" pitchFamily="49" charset="0"/>
              </a:rPr>
              <a:t>()</a:t>
            </a:r>
            <a:r>
              <a:rPr lang="en-US" sz="1800" dirty="0" smtClean="0">
                <a:latin typeface="Calibri" pitchFamily="34" charset="0"/>
              </a:rPr>
              <a:t> method with three arguments namely, </a:t>
            </a:r>
            <a:r>
              <a:rPr lang="en-US" sz="1800" b="1" dirty="0" smtClean="0">
                <a:cs typeface="Courier New" pitchFamily="49" charset="0"/>
              </a:rPr>
              <a:t>num1</a:t>
            </a:r>
            <a:r>
              <a:rPr lang="en-US" sz="1800" dirty="0" smtClean="0">
                <a:latin typeface="Calibri" pitchFamily="34" charset="0"/>
              </a:rPr>
              <a:t>, </a:t>
            </a:r>
            <a:r>
              <a:rPr lang="en-US" sz="1800" b="1" dirty="0" smtClean="0">
                <a:cs typeface="Courier New" pitchFamily="49" charset="0"/>
              </a:rPr>
              <a:t>num2</a:t>
            </a:r>
            <a:r>
              <a:rPr lang="en-US" sz="1800" dirty="0" smtClean="0">
                <a:latin typeface="Calibri" pitchFamily="34" charset="0"/>
              </a:rPr>
              <a:t>, and </a:t>
            </a:r>
            <a:r>
              <a:rPr lang="en-US" sz="1800" b="1" dirty="0" err="1" smtClean="0">
                <a:cs typeface="Courier New" pitchFamily="49" charset="0"/>
              </a:rPr>
              <a:t>args</a:t>
            </a:r>
            <a:r>
              <a:rPr lang="en-US" sz="1800" b="1" dirty="0" smtClean="0">
                <a:cs typeface="Courier New" pitchFamily="49" charset="0"/>
              </a:rPr>
              <a:t>[2]</a:t>
            </a:r>
            <a:r>
              <a:rPr lang="en-US" sz="1800" dirty="0" smtClean="0">
                <a:latin typeface="Calibri" pitchFamily="34" charset="0"/>
              </a:rPr>
              <a:t> which is the operator specified by the user as the third argument. </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Wrapper Classes 10-11</a:t>
            </a:r>
            <a:endParaRPr lang="en-US"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78</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sp>
        <p:nvSpPr>
          <p:cNvPr id="6" name="Content Placeholder 1"/>
          <p:cNvSpPr txBox="1">
            <a:spLocks/>
          </p:cNvSpPr>
          <p:nvPr/>
        </p:nvSpPr>
        <p:spPr bwMode="auto">
          <a:xfrm>
            <a:off x="304800" y="838200"/>
            <a:ext cx="8610600" cy="68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To run the class, specify the command line values as </a:t>
            </a:r>
            <a:r>
              <a:rPr lang="en-US" sz="1800" b="1" dirty="0" smtClean="0">
                <a:cs typeface="Courier New" pitchFamily="49" charset="0"/>
              </a:rPr>
              <a:t>35</a:t>
            </a:r>
            <a:r>
              <a:rPr lang="en-US" sz="1800" dirty="0" smtClean="0">
                <a:latin typeface="Calibri" pitchFamily="34" charset="0"/>
              </a:rPr>
              <a:t>, </a:t>
            </a:r>
            <a:r>
              <a:rPr lang="en-US" sz="1800" b="1" dirty="0" smtClean="0">
                <a:cs typeface="Courier New" pitchFamily="49" charset="0"/>
              </a:rPr>
              <a:t>48</a:t>
            </a:r>
            <a:r>
              <a:rPr lang="en-US" sz="1800" dirty="0" smtClean="0">
                <a:latin typeface="Calibri" pitchFamily="34" charset="0"/>
              </a:rPr>
              <a:t>, and </a:t>
            </a:r>
            <a:r>
              <a:rPr lang="en-US" sz="1800" b="1" dirty="0" smtClean="0">
                <a:cs typeface="Courier New" pitchFamily="49" charset="0"/>
              </a:rPr>
              <a:t>-</a:t>
            </a:r>
            <a:r>
              <a:rPr lang="en-US" sz="1800" dirty="0" smtClean="0">
                <a:latin typeface="Calibri" pitchFamily="34" charset="0"/>
              </a:rPr>
              <a:t> in the </a:t>
            </a:r>
            <a:r>
              <a:rPr lang="en-US" sz="1800" b="1" dirty="0" smtClean="0">
                <a:latin typeface="Calibri" pitchFamily="34" charset="0"/>
              </a:rPr>
              <a:t>Arguments</a:t>
            </a:r>
            <a:r>
              <a:rPr lang="en-US" sz="1800" dirty="0" smtClean="0">
                <a:latin typeface="Calibri" pitchFamily="34" charset="0"/>
              </a:rPr>
              <a:t> box as shown in the following figure:</a:t>
            </a:r>
          </a:p>
        </p:txBody>
      </p:sp>
      <p:pic>
        <p:nvPicPr>
          <p:cNvPr id="7" name="Picture 6" descr="Figure 8.17.tif"/>
          <p:cNvPicPr>
            <a:picLocks noChangeAspect="1"/>
          </p:cNvPicPr>
          <p:nvPr/>
        </p:nvPicPr>
        <p:blipFill>
          <a:blip r:embed="rId2" cstate="print"/>
          <a:stretch>
            <a:fillRect/>
          </a:stretch>
        </p:blipFill>
        <p:spPr>
          <a:xfrm>
            <a:off x="1066800" y="1524000"/>
            <a:ext cx="6934200" cy="4995698"/>
          </a:xfrm>
          <a:prstGeom prst="rect">
            <a:avLst/>
          </a:prstGeom>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Wrapper Classes 11-11</a:t>
            </a:r>
            <a:endParaRPr lang="en-US"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79</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sp>
        <p:nvSpPr>
          <p:cNvPr id="6" name="Content Placeholder 1"/>
          <p:cNvSpPr txBox="1">
            <a:spLocks/>
          </p:cNvSpPr>
          <p:nvPr/>
        </p:nvSpPr>
        <p:spPr bwMode="auto">
          <a:xfrm>
            <a:off x="304800" y="838200"/>
            <a:ext cx="8610600" cy="1676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When the program is executed, the first two arguments are stored in the </a:t>
            </a:r>
            <a:r>
              <a:rPr lang="en-US" sz="1800" dirty="0" err="1" smtClean="0">
                <a:cs typeface="Courier New" pitchFamily="49" charset="0"/>
              </a:rPr>
              <a:t>args</a:t>
            </a:r>
            <a:r>
              <a:rPr lang="en-US" sz="1800" dirty="0" smtClean="0">
                <a:cs typeface="Courier New" pitchFamily="49" charset="0"/>
              </a:rPr>
              <a:t>[0]</a:t>
            </a:r>
            <a:r>
              <a:rPr lang="en-US" sz="1800" dirty="0" smtClean="0">
                <a:latin typeface="Calibri" pitchFamily="34" charset="0"/>
              </a:rPr>
              <a:t> and </a:t>
            </a:r>
            <a:r>
              <a:rPr lang="en-US" sz="1800" dirty="0" err="1" smtClean="0">
                <a:cs typeface="Courier New" pitchFamily="49" charset="0"/>
              </a:rPr>
              <a:t>args</a:t>
            </a:r>
            <a:r>
              <a:rPr lang="en-US" sz="1800" dirty="0" smtClean="0">
                <a:cs typeface="Courier New" pitchFamily="49" charset="0"/>
              </a:rPr>
              <a:t>[1]</a:t>
            </a:r>
            <a:r>
              <a:rPr lang="en-US" sz="1800" dirty="0" smtClean="0">
                <a:latin typeface="Calibri" pitchFamily="34" charset="0"/>
              </a:rPr>
              <a:t> elements and then, converted to integers. </a:t>
            </a:r>
          </a:p>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The third argument is stored in the </a:t>
            </a:r>
            <a:r>
              <a:rPr lang="en-US" sz="1800" dirty="0" err="1" smtClean="0">
                <a:cs typeface="Courier New" pitchFamily="49" charset="0"/>
              </a:rPr>
              <a:t>args</a:t>
            </a:r>
            <a:r>
              <a:rPr lang="en-US" sz="1800" dirty="0" smtClean="0">
                <a:cs typeface="Courier New" pitchFamily="49" charset="0"/>
              </a:rPr>
              <a:t>[2]</a:t>
            </a:r>
            <a:r>
              <a:rPr lang="en-US" sz="1800" dirty="0" smtClean="0">
                <a:latin typeface="Calibri" pitchFamily="34" charset="0"/>
              </a:rPr>
              <a:t> element. </a:t>
            </a:r>
          </a:p>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It is the operator to be applied on the numbers. </a:t>
            </a:r>
          </a:p>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The output of the code is shown in the following figure:</a:t>
            </a:r>
          </a:p>
        </p:txBody>
      </p:sp>
      <p:pic>
        <p:nvPicPr>
          <p:cNvPr id="7" name="Picture 6" descr="Figure 8.18.tif"/>
          <p:cNvPicPr>
            <a:picLocks noChangeAspect="1"/>
          </p:cNvPicPr>
          <p:nvPr/>
        </p:nvPicPr>
        <p:blipFill>
          <a:blip r:embed="rId2" cstate="print"/>
          <a:stretch>
            <a:fillRect/>
          </a:stretch>
        </p:blipFill>
        <p:spPr>
          <a:xfrm>
            <a:off x="1143000" y="2743200"/>
            <a:ext cx="6546273" cy="182880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152400"/>
            <a:ext cx="7848600" cy="411163"/>
          </a:xfrm>
        </p:spPr>
        <p:txBody>
          <a:bodyPr/>
          <a:lstStyle/>
          <a:p>
            <a:r>
              <a:rPr lang="en-US" sz="2400" dirty="0" smtClean="0"/>
              <a:t>Declaring, Instantiating, and Initializing Single-dimensional Array 2-8</a:t>
            </a:r>
            <a:endParaRPr lang="en-US" sz="2400"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8</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sp>
        <p:nvSpPr>
          <p:cNvPr id="6" name="Content Placeholder 1"/>
          <p:cNvSpPr>
            <a:spLocks noGrp="1"/>
          </p:cNvSpPr>
          <p:nvPr>
            <p:ph idx="1"/>
          </p:nvPr>
        </p:nvSpPr>
        <p:spPr>
          <a:xfrm>
            <a:off x="304800" y="838200"/>
            <a:ext cx="8610600" cy="381000"/>
          </a:xfrm>
        </p:spPr>
        <p:txBody>
          <a:bodyPr/>
          <a:lstStyle/>
          <a:p>
            <a:pPr>
              <a:defRPr/>
            </a:pPr>
            <a:r>
              <a:rPr lang="en-US" sz="1800" dirty="0" smtClean="0"/>
              <a:t>An attempt to write </a:t>
            </a:r>
            <a:r>
              <a:rPr lang="en-US" sz="1800" b="1" dirty="0" smtClean="0">
                <a:latin typeface="Courier New" pitchFamily="49" charset="0"/>
                <a:cs typeface="Courier New" pitchFamily="49" charset="0"/>
              </a:rPr>
              <a:t>marks[4]</a:t>
            </a:r>
            <a:r>
              <a:rPr lang="en-US" sz="1800" dirty="0" smtClean="0"/>
              <a:t> will issue an exception. </a:t>
            </a:r>
            <a:endParaRPr lang="en-US" sz="1800" dirty="0"/>
          </a:p>
        </p:txBody>
      </p:sp>
      <p:sp>
        <p:nvSpPr>
          <p:cNvPr id="7" name="Wave 6"/>
          <p:cNvSpPr/>
          <p:nvPr/>
        </p:nvSpPr>
        <p:spPr>
          <a:xfrm>
            <a:off x="762000" y="1295400"/>
            <a:ext cx="7391400" cy="762000"/>
          </a:xfrm>
          <a:prstGeom prst="wav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An exception is an abnormal event that occurs during the program execution and disrupts the normal flow of instructions.</a:t>
            </a:r>
            <a:endParaRPr lang="en-US" dirty="0"/>
          </a:p>
        </p:txBody>
      </p:sp>
      <p:sp>
        <p:nvSpPr>
          <p:cNvPr id="8" name="Content Placeholder 1"/>
          <p:cNvSpPr txBox="1">
            <a:spLocks/>
          </p:cNvSpPr>
          <p:nvPr/>
        </p:nvSpPr>
        <p:spPr bwMode="auto">
          <a:xfrm>
            <a:off x="304800" y="2057400"/>
            <a:ext cx="8610600" cy="381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Array creation involves the following tasks:</a:t>
            </a:r>
            <a:endParaRPr kumimoji="0" lang="en-US" sz="1800" b="0" i="0" u="none" strike="noStrike" kern="1200" cap="none" spc="0" normalizeH="0" baseline="0" noProof="0" dirty="0">
              <a:ln>
                <a:noFill/>
              </a:ln>
              <a:solidFill>
                <a:schemeClr val="tx1"/>
              </a:solidFill>
              <a:effectLst/>
              <a:uLnTx/>
              <a:uFillTx/>
              <a:latin typeface="Calibri" pitchFamily="34" charset="0"/>
              <a:ea typeface="+mn-ea"/>
              <a:cs typeface="+mn-cs"/>
            </a:endParaRPr>
          </a:p>
        </p:txBody>
      </p:sp>
      <p:grpSp>
        <p:nvGrpSpPr>
          <p:cNvPr id="9" name="Group 8"/>
          <p:cNvGrpSpPr/>
          <p:nvPr/>
        </p:nvGrpSpPr>
        <p:grpSpPr>
          <a:xfrm>
            <a:off x="533400" y="2590800"/>
            <a:ext cx="2362200" cy="533400"/>
            <a:chOff x="0" y="267999"/>
            <a:chExt cx="6096000" cy="936000"/>
          </a:xfrm>
          <a:solidFill>
            <a:schemeClr val="tx2">
              <a:lumMod val="75000"/>
            </a:schemeClr>
          </a:solidFill>
          <a:effectLst>
            <a:outerShdw blurRad="50800" dist="38100" dir="10800000" algn="r" rotWithShape="0">
              <a:prstClr val="black">
                <a:alpha val="40000"/>
              </a:prstClr>
            </a:outerShdw>
          </a:effectLst>
          <a:scene3d>
            <a:camera prst="orthographicFront"/>
            <a:lightRig rig="threePt" dir="t">
              <a:rot lat="0" lon="0" rev="7500000"/>
            </a:lightRig>
          </a:scene3d>
        </p:grpSpPr>
        <p:sp>
          <p:nvSpPr>
            <p:cNvPr id="10" name="Rounded Rectangle 9"/>
            <p:cNvSpPr/>
            <p:nvPr/>
          </p:nvSpPr>
          <p:spPr>
            <a:xfrm>
              <a:off x="0" y="267999"/>
              <a:ext cx="6096000" cy="936000"/>
            </a:xfrm>
            <a:prstGeom prst="roundRect">
              <a:avLst/>
            </a:prstGeom>
            <a:grp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1" name="Rounded Rectangle 4"/>
            <p:cNvSpPr/>
            <p:nvPr/>
          </p:nvSpPr>
          <p:spPr>
            <a:xfrm>
              <a:off x="45692" y="313691"/>
              <a:ext cx="6004616" cy="84461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defTabSz="1778000">
                <a:lnSpc>
                  <a:spcPct val="90000"/>
                </a:lnSpc>
                <a:spcBef>
                  <a:spcPct val="0"/>
                </a:spcBef>
                <a:spcAft>
                  <a:spcPct val="35000"/>
                </a:spcAft>
              </a:pPr>
              <a:r>
                <a:rPr lang="en-US" sz="1800" b="1" dirty="0" smtClean="0">
                  <a:solidFill>
                    <a:schemeClr val="bg1"/>
                  </a:solidFill>
                  <a:latin typeface="Calibri" pitchFamily="34" charset="0"/>
                  <a:cs typeface="Calibri" pitchFamily="34" charset="0"/>
                </a:rPr>
                <a:t>Declaring an Array</a:t>
              </a:r>
              <a:endParaRPr lang="en-IN" sz="1800" b="1" kern="1200" dirty="0">
                <a:solidFill>
                  <a:schemeClr val="bg1"/>
                </a:solidFill>
                <a:latin typeface="Calibri" pitchFamily="34" charset="0"/>
                <a:cs typeface="Calibri" pitchFamily="34" charset="0"/>
              </a:endParaRPr>
            </a:p>
          </p:txBody>
        </p:sp>
      </p:grpSp>
      <p:sp>
        <p:nvSpPr>
          <p:cNvPr id="12" name="Content Placeholder 1"/>
          <p:cNvSpPr txBox="1">
            <a:spLocks/>
          </p:cNvSpPr>
          <p:nvPr/>
        </p:nvSpPr>
        <p:spPr bwMode="auto">
          <a:xfrm>
            <a:off x="304800" y="3200400"/>
            <a:ext cx="8610600" cy="99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Declaring an array notifies the compiler that the variable will contain an array of the specified data type. It does not create an array. </a:t>
            </a:r>
          </a:p>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The syntax for declaring a single-dimensional array is as follows:</a:t>
            </a:r>
            <a:endParaRPr kumimoji="0" lang="en-US" sz="1800" b="0" i="0" u="none" strike="noStrike" kern="1200" cap="none" spc="0" normalizeH="0" baseline="0" noProof="0" dirty="0">
              <a:ln>
                <a:noFill/>
              </a:ln>
              <a:solidFill>
                <a:schemeClr val="tx1"/>
              </a:solidFill>
              <a:effectLst/>
              <a:uLnTx/>
              <a:uFillTx/>
              <a:latin typeface="Calibri" pitchFamily="34" charset="0"/>
              <a:ea typeface="+mn-ea"/>
              <a:cs typeface="+mn-cs"/>
            </a:endParaRPr>
          </a:p>
        </p:txBody>
      </p:sp>
      <p:grpSp>
        <p:nvGrpSpPr>
          <p:cNvPr id="13" name="Group 12"/>
          <p:cNvGrpSpPr/>
          <p:nvPr/>
        </p:nvGrpSpPr>
        <p:grpSpPr>
          <a:xfrm>
            <a:off x="609600" y="4267200"/>
            <a:ext cx="1295400" cy="381000"/>
            <a:chOff x="0" y="267999"/>
            <a:chExt cx="6096000" cy="936000"/>
          </a:xfrm>
          <a:solidFill>
            <a:schemeClr val="accent2"/>
          </a:solidFill>
          <a:scene3d>
            <a:camera prst="orthographicFront"/>
            <a:lightRig rig="threePt" dir="t">
              <a:rot lat="0" lon="0" rev="7500000"/>
            </a:lightRig>
          </a:scene3d>
        </p:grpSpPr>
        <p:sp>
          <p:nvSpPr>
            <p:cNvPr id="14" name="Rounded Rectangle 13"/>
            <p:cNvSpPr/>
            <p:nvPr/>
          </p:nvSpPr>
          <p:spPr>
            <a:xfrm>
              <a:off x="0" y="267999"/>
              <a:ext cx="6096000" cy="936000"/>
            </a:xfrm>
            <a:prstGeom prst="roundRect">
              <a:avLst/>
            </a:prstGeom>
            <a:grp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5" name="Rounded Rectangle 4"/>
            <p:cNvSpPr/>
            <p:nvPr/>
          </p:nvSpPr>
          <p:spPr>
            <a:xfrm>
              <a:off x="45692" y="313691"/>
              <a:ext cx="6004616" cy="84461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IN" sz="2400" b="1" dirty="0" smtClean="0">
                  <a:solidFill>
                    <a:schemeClr val="bg1"/>
                  </a:solidFill>
                  <a:latin typeface="Calibri" pitchFamily="34" charset="0"/>
                  <a:cs typeface="Calibri" pitchFamily="34" charset="0"/>
                </a:rPr>
                <a:t>Syntax</a:t>
              </a:r>
              <a:endParaRPr lang="en-IN" sz="2400" b="1" kern="1200" dirty="0">
                <a:solidFill>
                  <a:schemeClr val="bg1"/>
                </a:solidFill>
                <a:latin typeface="Calibri" pitchFamily="34" charset="0"/>
                <a:cs typeface="Calibri" pitchFamily="34" charset="0"/>
              </a:endParaRPr>
            </a:p>
          </p:txBody>
        </p:sp>
      </p:grpSp>
      <p:sp>
        <p:nvSpPr>
          <p:cNvPr id="16" name="TextBox 15"/>
          <p:cNvSpPr txBox="1"/>
          <p:nvPr/>
        </p:nvSpPr>
        <p:spPr>
          <a:xfrm>
            <a:off x="685800" y="4800600"/>
            <a:ext cx="8077200" cy="259302"/>
          </a:xfrm>
          <a:prstGeom prst="rect">
            <a:avLst/>
          </a:prstGeom>
          <a:solidFill>
            <a:schemeClr val="accent6">
              <a:lumMod val="60000"/>
              <a:lumOff val="40000"/>
            </a:schemeClr>
          </a:solidFill>
          <a:ln>
            <a:solidFill>
              <a:schemeClr val="tx1"/>
            </a:solidFill>
          </a:ln>
        </p:spPr>
        <p:txBody>
          <a:bodyPr wrap="square" rtlCol="0">
            <a:spAutoFit/>
          </a:bodyPr>
          <a:lstStyle/>
          <a:p>
            <a:r>
              <a:rPr lang="en-IN" dirty="0" err="1" smtClean="0"/>
              <a:t>datatype</a:t>
            </a:r>
            <a:r>
              <a:rPr lang="en-IN" dirty="0" smtClean="0"/>
              <a:t>[] &lt;array-name&gt;;</a:t>
            </a:r>
            <a:endParaRPr lang="en-IN" dirty="0"/>
          </a:p>
        </p:txBody>
      </p:sp>
      <p:sp>
        <p:nvSpPr>
          <p:cNvPr id="17" name="Content Placeholder 1"/>
          <p:cNvSpPr txBox="1">
            <a:spLocks/>
          </p:cNvSpPr>
          <p:nvPr/>
        </p:nvSpPr>
        <p:spPr bwMode="auto">
          <a:xfrm>
            <a:off x="609600" y="5105400"/>
            <a:ext cx="8305800" cy="1643527"/>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342900" marR="0" lvl="0" indent="-342900" algn="l" defTabSz="914400" rtl="0" eaLnBrk="0" fontAlgn="base" latinLnBrk="0" hangingPunct="0">
              <a:lnSpc>
                <a:spcPct val="100000"/>
              </a:lnSpc>
              <a:spcBef>
                <a:spcPct val="20000"/>
              </a:spcBef>
              <a:spcAft>
                <a:spcPct val="0"/>
              </a:spcAft>
              <a:buClr>
                <a:srgbClr val="973735"/>
              </a:buClr>
              <a:buSzPct val="50000"/>
              <a:tabLst/>
              <a:defRPr/>
            </a:pPr>
            <a:r>
              <a:rPr kumimoji="0" lang="en-IN" sz="1800" b="0" i="0" u="none" strike="noStrike" kern="1200" cap="none" spc="0" normalizeH="0" baseline="0" noProof="0" dirty="0" smtClean="0">
                <a:ln>
                  <a:noFill/>
                </a:ln>
                <a:solidFill>
                  <a:schemeClr val="tx1"/>
                </a:solidFill>
                <a:effectLst/>
                <a:uLnTx/>
                <a:uFillTx/>
                <a:latin typeface="Calibri" pitchFamily="34" charset="0"/>
                <a:ea typeface="+mn-ea"/>
                <a:cs typeface="+mn-cs"/>
              </a:rPr>
              <a:t>where,</a:t>
            </a:r>
          </a:p>
          <a:p>
            <a:pPr marL="266700" lvl="0" eaLnBrk="0" hangingPunct="0">
              <a:lnSpc>
                <a:spcPct val="100000"/>
              </a:lnSpc>
              <a:spcBef>
                <a:spcPct val="20000"/>
              </a:spcBef>
              <a:buClr>
                <a:srgbClr val="973735"/>
              </a:buClr>
              <a:buSzPct val="50000"/>
              <a:defRPr/>
            </a:pPr>
            <a:r>
              <a:rPr lang="en-US" sz="1800" dirty="0" err="1" smtClean="0">
                <a:cs typeface="Courier New" pitchFamily="49" charset="0"/>
              </a:rPr>
              <a:t>datatype</a:t>
            </a:r>
            <a:r>
              <a:rPr lang="en-US" sz="1800" dirty="0" smtClean="0">
                <a:latin typeface="Calibri" pitchFamily="34" charset="0"/>
                <a:cs typeface="Calibri" pitchFamily="34" charset="0"/>
              </a:rPr>
              <a:t>: Indicates the type of elements that will be stored in the array.</a:t>
            </a:r>
          </a:p>
          <a:p>
            <a:pPr marL="266700" lvl="0" eaLnBrk="0" hangingPunct="0">
              <a:lnSpc>
                <a:spcPct val="100000"/>
              </a:lnSpc>
              <a:spcBef>
                <a:spcPct val="20000"/>
              </a:spcBef>
              <a:buClr>
                <a:srgbClr val="973735"/>
              </a:buClr>
              <a:buSzPct val="50000"/>
              <a:defRPr/>
            </a:pPr>
            <a:r>
              <a:rPr lang="en-US" sz="1800" dirty="0" smtClean="0">
                <a:cs typeface="Courier New" pitchFamily="49" charset="0"/>
              </a:rPr>
              <a:t>[]</a:t>
            </a:r>
            <a:r>
              <a:rPr lang="en-US" sz="1800" dirty="0" smtClean="0">
                <a:latin typeface="Calibri" pitchFamily="34" charset="0"/>
                <a:cs typeface="Calibri" pitchFamily="34" charset="0"/>
              </a:rPr>
              <a:t>: Indicates that the variable is an array.</a:t>
            </a:r>
          </a:p>
          <a:p>
            <a:pPr marL="266700" lvl="0" eaLnBrk="0" hangingPunct="0">
              <a:lnSpc>
                <a:spcPct val="100000"/>
              </a:lnSpc>
              <a:spcBef>
                <a:spcPct val="20000"/>
              </a:spcBef>
              <a:buClr>
                <a:srgbClr val="973735"/>
              </a:buClr>
              <a:buSzPct val="50000"/>
              <a:defRPr/>
            </a:pPr>
            <a:r>
              <a:rPr lang="en-US" sz="1800" dirty="0" smtClean="0">
                <a:cs typeface="Courier New" pitchFamily="49" charset="0"/>
              </a:rPr>
              <a:t>array-name</a:t>
            </a:r>
            <a:r>
              <a:rPr lang="en-US" sz="1800" dirty="0" smtClean="0">
                <a:latin typeface="Calibri" pitchFamily="34" charset="0"/>
                <a:cs typeface="Calibri" pitchFamily="34" charset="0"/>
              </a:rPr>
              <a:t>: Indicates the name by which the elements of the array will be accessed.</a:t>
            </a:r>
            <a:endParaRPr kumimoji="0" lang="en-US" sz="1800" b="0" i="0" u="none" strike="noStrike" kern="1200" cap="none" spc="0" normalizeH="0" baseline="0" noProof="0" dirty="0">
              <a:ln>
                <a:noFill/>
              </a:ln>
              <a:solidFill>
                <a:schemeClr val="tx1"/>
              </a:solidFill>
              <a:effectLst/>
              <a:uLnTx/>
              <a:uFillTx/>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Autoboxing</a:t>
            </a:r>
            <a:r>
              <a:rPr lang="en-US" dirty="0" smtClean="0"/>
              <a:t> and </a:t>
            </a:r>
            <a:r>
              <a:rPr lang="en-US" dirty="0" err="1" smtClean="0"/>
              <a:t>Unboxing</a:t>
            </a:r>
            <a:r>
              <a:rPr lang="en-US" dirty="0" smtClean="0"/>
              <a:t> 1-3</a:t>
            </a:r>
            <a:endParaRPr lang="en-US"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80</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grpSp>
        <p:nvGrpSpPr>
          <p:cNvPr id="6" name="Group 5"/>
          <p:cNvGrpSpPr/>
          <p:nvPr/>
        </p:nvGrpSpPr>
        <p:grpSpPr>
          <a:xfrm>
            <a:off x="533400" y="990600"/>
            <a:ext cx="1676400" cy="381000"/>
            <a:chOff x="0" y="267999"/>
            <a:chExt cx="6096000" cy="936000"/>
          </a:xfrm>
          <a:solidFill>
            <a:schemeClr val="tx2">
              <a:lumMod val="75000"/>
            </a:schemeClr>
          </a:solidFill>
          <a:effectLst>
            <a:outerShdw blurRad="50800" dist="38100" dir="10800000" algn="r" rotWithShape="0">
              <a:prstClr val="black">
                <a:alpha val="40000"/>
              </a:prstClr>
            </a:outerShdw>
          </a:effectLst>
          <a:scene3d>
            <a:camera prst="orthographicFront"/>
            <a:lightRig rig="threePt" dir="t">
              <a:rot lat="0" lon="0" rev="7500000"/>
            </a:lightRig>
          </a:scene3d>
        </p:grpSpPr>
        <p:sp>
          <p:nvSpPr>
            <p:cNvPr id="7" name="Rounded Rectangle 6"/>
            <p:cNvSpPr/>
            <p:nvPr/>
          </p:nvSpPr>
          <p:spPr>
            <a:xfrm>
              <a:off x="0" y="267999"/>
              <a:ext cx="6096000" cy="936000"/>
            </a:xfrm>
            <a:prstGeom prst="roundRect">
              <a:avLst/>
            </a:prstGeom>
            <a:grp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8" name="Rounded Rectangle 4"/>
            <p:cNvSpPr/>
            <p:nvPr/>
          </p:nvSpPr>
          <p:spPr>
            <a:xfrm>
              <a:off x="45692" y="313691"/>
              <a:ext cx="6004616" cy="84461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defTabSz="1778000">
                <a:lnSpc>
                  <a:spcPct val="90000"/>
                </a:lnSpc>
                <a:spcBef>
                  <a:spcPct val="0"/>
                </a:spcBef>
                <a:spcAft>
                  <a:spcPct val="35000"/>
                </a:spcAft>
              </a:pPr>
              <a:r>
                <a:rPr lang="en-US" sz="1800" b="1" dirty="0" err="1" smtClean="0">
                  <a:solidFill>
                    <a:schemeClr val="bg1"/>
                  </a:solidFill>
                  <a:latin typeface="Calibri" pitchFamily="34" charset="0"/>
                  <a:cs typeface="Calibri" pitchFamily="34" charset="0"/>
                </a:rPr>
                <a:t>Autoboxing</a:t>
              </a:r>
              <a:endParaRPr lang="en-IN" sz="1800" b="1" kern="1200" dirty="0">
                <a:solidFill>
                  <a:schemeClr val="bg1"/>
                </a:solidFill>
                <a:latin typeface="Calibri" pitchFamily="34" charset="0"/>
                <a:cs typeface="Calibri" pitchFamily="34" charset="0"/>
              </a:endParaRPr>
            </a:p>
          </p:txBody>
        </p:sp>
      </p:grpSp>
      <p:sp>
        <p:nvSpPr>
          <p:cNvPr id="9" name="Content Placeholder 1"/>
          <p:cNvSpPr txBox="1">
            <a:spLocks/>
          </p:cNvSpPr>
          <p:nvPr/>
        </p:nvSpPr>
        <p:spPr bwMode="auto">
          <a:xfrm>
            <a:off x="304800" y="1447800"/>
            <a:ext cx="8610600" cy="2286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The automatic conversion of primitive data types such as </a:t>
            </a:r>
            <a:r>
              <a:rPr lang="en-US" sz="1800" dirty="0" err="1" smtClean="0">
                <a:cs typeface="Courier New" pitchFamily="49" charset="0"/>
              </a:rPr>
              <a:t>int</a:t>
            </a:r>
            <a:r>
              <a:rPr lang="en-US" sz="1800" dirty="0" smtClean="0">
                <a:latin typeface="Calibri" pitchFamily="34" charset="0"/>
              </a:rPr>
              <a:t>, </a:t>
            </a:r>
            <a:r>
              <a:rPr lang="en-US" sz="1800" dirty="0" smtClean="0">
                <a:cs typeface="Courier New" pitchFamily="49" charset="0"/>
              </a:rPr>
              <a:t>float</a:t>
            </a:r>
            <a:r>
              <a:rPr lang="en-US" sz="1800" dirty="0" smtClean="0">
                <a:latin typeface="Calibri" pitchFamily="34" charset="0"/>
              </a:rPr>
              <a:t>, and so on to their corresponding object types such as </a:t>
            </a:r>
            <a:r>
              <a:rPr lang="en-US" sz="1800" dirty="0" smtClean="0">
                <a:cs typeface="Courier New" pitchFamily="49" charset="0"/>
              </a:rPr>
              <a:t>Integer</a:t>
            </a:r>
            <a:r>
              <a:rPr lang="en-US" sz="1800" dirty="0" smtClean="0">
                <a:latin typeface="Calibri" pitchFamily="34" charset="0"/>
              </a:rPr>
              <a:t>, </a:t>
            </a:r>
            <a:r>
              <a:rPr lang="en-US" sz="1800" dirty="0" smtClean="0">
                <a:cs typeface="Courier New" pitchFamily="49" charset="0"/>
              </a:rPr>
              <a:t>Float</a:t>
            </a:r>
            <a:r>
              <a:rPr lang="en-US" sz="1800" dirty="0" smtClean="0">
                <a:latin typeface="Calibri" pitchFamily="34" charset="0"/>
              </a:rPr>
              <a:t>, and so on during assignments and invocation of methods and constructors is known as </a:t>
            </a:r>
            <a:r>
              <a:rPr lang="en-US" sz="1800" dirty="0" err="1" smtClean="0">
                <a:latin typeface="Calibri" pitchFamily="34" charset="0"/>
              </a:rPr>
              <a:t>autoboxing</a:t>
            </a:r>
            <a:r>
              <a:rPr lang="en-US" sz="1800" dirty="0" smtClean="0">
                <a:latin typeface="Calibri" pitchFamily="34" charset="0"/>
              </a:rPr>
              <a:t>.</a:t>
            </a:r>
          </a:p>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For example,</a:t>
            </a:r>
          </a:p>
          <a:p>
            <a:pPr marL="685800" lvl="0" indent="-342900" eaLnBrk="0" hangingPunct="0">
              <a:lnSpc>
                <a:spcPct val="100000"/>
              </a:lnSpc>
              <a:spcBef>
                <a:spcPct val="20000"/>
              </a:spcBef>
              <a:buClr>
                <a:srgbClr val="973735"/>
              </a:buClr>
              <a:buSzPct val="50000"/>
              <a:defRPr/>
            </a:pPr>
            <a:r>
              <a:rPr lang="en-US" sz="1800" dirty="0" err="1" smtClean="0">
                <a:cs typeface="Courier New" pitchFamily="49" charset="0"/>
              </a:rPr>
              <a:t>ArrayList</a:t>
            </a:r>
            <a:r>
              <a:rPr lang="en-US" sz="1800" dirty="0" smtClean="0">
                <a:cs typeface="Courier New" pitchFamily="49" charset="0"/>
              </a:rPr>
              <a:t>&lt;Integer&gt; </a:t>
            </a:r>
            <a:r>
              <a:rPr lang="en-US" sz="1800" dirty="0" err="1" smtClean="0">
                <a:cs typeface="Courier New" pitchFamily="49" charset="0"/>
              </a:rPr>
              <a:t>intList</a:t>
            </a:r>
            <a:r>
              <a:rPr lang="en-US" sz="1800" dirty="0" smtClean="0">
                <a:cs typeface="Courier New" pitchFamily="49" charset="0"/>
              </a:rPr>
              <a:t> = new </a:t>
            </a:r>
            <a:r>
              <a:rPr lang="en-US" sz="1800" dirty="0" err="1" smtClean="0">
                <a:cs typeface="Courier New" pitchFamily="49" charset="0"/>
              </a:rPr>
              <a:t>ArrayList</a:t>
            </a:r>
            <a:r>
              <a:rPr lang="en-US" sz="1800" dirty="0" smtClean="0">
                <a:cs typeface="Courier New" pitchFamily="49" charset="0"/>
              </a:rPr>
              <a:t>&lt;Integer&gt;();</a:t>
            </a:r>
          </a:p>
          <a:p>
            <a:pPr marL="685800" lvl="0" indent="-342900" eaLnBrk="0" hangingPunct="0">
              <a:lnSpc>
                <a:spcPct val="100000"/>
              </a:lnSpc>
              <a:spcBef>
                <a:spcPct val="20000"/>
              </a:spcBef>
              <a:buClr>
                <a:srgbClr val="973735"/>
              </a:buClr>
              <a:buSzPct val="50000"/>
              <a:defRPr/>
            </a:pPr>
            <a:r>
              <a:rPr lang="en-US" sz="1800" dirty="0" err="1" smtClean="0">
                <a:cs typeface="Courier New" pitchFamily="49" charset="0"/>
              </a:rPr>
              <a:t>intList.add</a:t>
            </a:r>
            <a:r>
              <a:rPr lang="en-US" sz="1800" dirty="0" smtClean="0">
                <a:cs typeface="Courier New" pitchFamily="49" charset="0"/>
              </a:rPr>
              <a:t>(10); // </a:t>
            </a:r>
            <a:r>
              <a:rPr lang="en-US" sz="1800" dirty="0" err="1" smtClean="0">
                <a:cs typeface="Courier New" pitchFamily="49" charset="0"/>
              </a:rPr>
              <a:t>autoboxing</a:t>
            </a:r>
            <a:endParaRPr lang="en-US" sz="1800" dirty="0" smtClean="0">
              <a:cs typeface="Courier New" pitchFamily="49" charset="0"/>
            </a:endParaRPr>
          </a:p>
          <a:p>
            <a:pPr marL="685800" lvl="0" indent="-342900" eaLnBrk="0" hangingPunct="0">
              <a:lnSpc>
                <a:spcPct val="100000"/>
              </a:lnSpc>
              <a:spcBef>
                <a:spcPct val="20000"/>
              </a:spcBef>
              <a:buClr>
                <a:srgbClr val="973735"/>
              </a:buClr>
              <a:buSzPct val="50000"/>
              <a:defRPr/>
            </a:pPr>
            <a:r>
              <a:rPr lang="en-US" sz="1800" dirty="0" smtClean="0">
                <a:cs typeface="Courier New" pitchFamily="49" charset="0"/>
              </a:rPr>
              <a:t>Integer y = 20; // </a:t>
            </a:r>
            <a:r>
              <a:rPr lang="en-US" sz="1800" dirty="0" err="1" smtClean="0">
                <a:cs typeface="Courier New" pitchFamily="49" charset="0"/>
              </a:rPr>
              <a:t>autoboxing</a:t>
            </a:r>
            <a:endParaRPr lang="en-US" sz="1800" dirty="0" smtClean="0">
              <a:cs typeface="Courier New" pitchFamily="49" charset="0"/>
            </a:endParaRPr>
          </a:p>
        </p:txBody>
      </p:sp>
      <p:grpSp>
        <p:nvGrpSpPr>
          <p:cNvPr id="10" name="Group 9"/>
          <p:cNvGrpSpPr/>
          <p:nvPr/>
        </p:nvGrpSpPr>
        <p:grpSpPr>
          <a:xfrm>
            <a:off x="533400" y="3810000"/>
            <a:ext cx="1676400" cy="381000"/>
            <a:chOff x="0" y="267999"/>
            <a:chExt cx="6096000" cy="936000"/>
          </a:xfrm>
          <a:solidFill>
            <a:schemeClr val="tx2">
              <a:lumMod val="75000"/>
            </a:schemeClr>
          </a:solidFill>
          <a:effectLst>
            <a:outerShdw blurRad="50800" dist="38100" dir="10800000" algn="r" rotWithShape="0">
              <a:prstClr val="black">
                <a:alpha val="40000"/>
              </a:prstClr>
            </a:outerShdw>
          </a:effectLst>
          <a:scene3d>
            <a:camera prst="orthographicFront"/>
            <a:lightRig rig="threePt" dir="t">
              <a:rot lat="0" lon="0" rev="7500000"/>
            </a:lightRig>
          </a:scene3d>
        </p:grpSpPr>
        <p:sp>
          <p:nvSpPr>
            <p:cNvPr id="11" name="Rounded Rectangle 10"/>
            <p:cNvSpPr/>
            <p:nvPr/>
          </p:nvSpPr>
          <p:spPr>
            <a:xfrm>
              <a:off x="0" y="267999"/>
              <a:ext cx="6096000" cy="936000"/>
            </a:xfrm>
            <a:prstGeom prst="roundRect">
              <a:avLst/>
            </a:prstGeom>
            <a:grp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2" name="Rounded Rectangle 4"/>
            <p:cNvSpPr/>
            <p:nvPr/>
          </p:nvSpPr>
          <p:spPr>
            <a:xfrm>
              <a:off x="45692" y="313691"/>
              <a:ext cx="6004616" cy="84461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defTabSz="1778000">
                <a:lnSpc>
                  <a:spcPct val="90000"/>
                </a:lnSpc>
                <a:spcBef>
                  <a:spcPct val="0"/>
                </a:spcBef>
                <a:spcAft>
                  <a:spcPct val="35000"/>
                </a:spcAft>
              </a:pPr>
              <a:r>
                <a:rPr lang="en-US" sz="1800" b="1" dirty="0" err="1" smtClean="0">
                  <a:solidFill>
                    <a:schemeClr val="bg1"/>
                  </a:solidFill>
                  <a:latin typeface="Calibri" pitchFamily="34" charset="0"/>
                  <a:cs typeface="Calibri" pitchFamily="34" charset="0"/>
                </a:rPr>
                <a:t>Unboxing</a:t>
              </a:r>
              <a:endParaRPr lang="en-IN" sz="1800" b="1" kern="1200" dirty="0">
                <a:solidFill>
                  <a:schemeClr val="bg1"/>
                </a:solidFill>
                <a:latin typeface="Calibri" pitchFamily="34" charset="0"/>
                <a:cs typeface="Calibri" pitchFamily="34" charset="0"/>
              </a:endParaRPr>
            </a:p>
          </p:txBody>
        </p:sp>
      </p:grpSp>
      <p:sp>
        <p:nvSpPr>
          <p:cNvPr id="13" name="Content Placeholder 1"/>
          <p:cNvSpPr txBox="1">
            <a:spLocks/>
          </p:cNvSpPr>
          <p:nvPr/>
        </p:nvSpPr>
        <p:spPr bwMode="auto">
          <a:xfrm>
            <a:off x="304800" y="42672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The automatic conversion of object types to primitive data types is known as </a:t>
            </a:r>
            <a:r>
              <a:rPr lang="en-US" sz="1800" dirty="0" err="1" smtClean="0">
                <a:latin typeface="Calibri" pitchFamily="34" charset="0"/>
              </a:rPr>
              <a:t>unboxing</a:t>
            </a:r>
            <a:r>
              <a:rPr lang="en-US" sz="1800" dirty="0" smtClean="0">
                <a:latin typeface="Calibri" pitchFamily="34" charset="0"/>
              </a:rPr>
              <a:t>.</a:t>
            </a:r>
          </a:p>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For example,</a:t>
            </a:r>
          </a:p>
          <a:p>
            <a:pPr marL="685800" lvl="0" indent="-342900" eaLnBrk="0" hangingPunct="0">
              <a:lnSpc>
                <a:spcPct val="100000"/>
              </a:lnSpc>
              <a:spcBef>
                <a:spcPct val="20000"/>
              </a:spcBef>
              <a:buClr>
                <a:srgbClr val="973735"/>
              </a:buClr>
              <a:buSzPct val="50000"/>
              <a:defRPr/>
            </a:pPr>
            <a:r>
              <a:rPr lang="en-US" sz="1800" dirty="0" err="1" smtClean="0">
                <a:cs typeface="Courier New" pitchFamily="49" charset="0"/>
              </a:rPr>
              <a:t>int</a:t>
            </a:r>
            <a:r>
              <a:rPr lang="en-US" sz="1800" dirty="0" smtClean="0">
                <a:cs typeface="Courier New" pitchFamily="49" charset="0"/>
              </a:rPr>
              <a:t> z = y; // </a:t>
            </a:r>
            <a:r>
              <a:rPr lang="en-US" sz="1800" dirty="0" err="1" smtClean="0">
                <a:cs typeface="Courier New" pitchFamily="49" charset="0"/>
              </a:rPr>
              <a:t>unboxing</a:t>
            </a:r>
            <a:endParaRPr lang="en-US" sz="1800" dirty="0" smtClean="0">
              <a:cs typeface="Courier New" pitchFamily="49" charset="0"/>
            </a:endParaRPr>
          </a:p>
        </p:txBody>
      </p:sp>
      <p:grpSp>
        <p:nvGrpSpPr>
          <p:cNvPr id="14" name="Group 13"/>
          <p:cNvGrpSpPr/>
          <p:nvPr/>
        </p:nvGrpSpPr>
        <p:grpSpPr>
          <a:xfrm>
            <a:off x="533400" y="5334000"/>
            <a:ext cx="8229600" cy="533400"/>
            <a:chOff x="0" y="267999"/>
            <a:chExt cx="6096000" cy="936000"/>
          </a:xfrm>
          <a:solidFill>
            <a:schemeClr val="accent6">
              <a:lumMod val="50000"/>
            </a:schemeClr>
          </a:solidFill>
          <a:scene3d>
            <a:camera prst="orthographicFront"/>
            <a:lightRig rig="threePt" dir="t">
              <a:rot lat="0" lon="0" rev="7500000"/>
            </a:lightRig>
          </a:scene3d>
        </p:grpSpPr>
        <p:sp>
          <p:nvSpPr>
            <p:cNvPr id="15" name="Rounded Rectangle 14"/>
            <p:cNvSpPr/>
            <p:nvPr/>
          </p:nvSpPr>
          <p:spPr>
            <a:xfrm>
              <a:off x="0" y="267999"/>
              <a:ext cx="6096000" cy="936000"/>
            </a:xfrm>
            <a:prstGeom prst="roundRect">
              <a:avLst/>
            </a:prstGeom>
            <a:grp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6" name="Rounded Rectangle 4"/>
            <p:cNvSpPr/>
            <p:nvPr/>
          </p:nvSpPr>
          <p:spPr>
            <a:xfrm>
              <a:off x="45692" y="313691"/>
              <a:ext cx="6004616" cy="84461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defTabSz="1778000">
                <a:lnSpc>
                  <a:spcPct val="90000"/>
                </a:lnSpc>
                <a:spcBef>
                  <a:spcPct val="0"/>
                </a:spcBef>
                <a:spcAft>
                  <a:spcPct val="35000"/>
                </a:spcAft>
              </a:pPr>
              <a:r>
                <a:rPr lang="en-US" sz="1800" dirty="0" err="1" smtClean="0">
                  <a:solidFill>
                    <a:schemeClr val="bg1"/>
                  </a:solidFill>
                  <a:latin typeface="Calibri" pitchFamily="34" charset="0"/>
                  <a:cs typeface="Calibri" pitchFamily="34" charset="0"/>
                </a:rPr>
                <a:t>Autoboxing</a:t>
              </a:r>
              <a:r>
                <a:rPr lang="en-US" sz="1800" dirty="0" smtClean="0">
                  <a:solidFill>
                    <a:schemeClr val="bg1"/>
                  </a:solidFill>
                  <a:latin typeface="Calibri" pitchFamily="34" charset="0"/>
                  <a:cs typeface="Calibri" pitchFamily="34" charset="0"/>
                </a:rPr>
                <a:t> and </a:t>
              </a:r>
              <a:r>
                <a:rPr lang="en-US" sz="1800" dirty="0" err="1" smtClean="0">
                  <a:solidFill>
                    <a:schemeClr val="bg1"/>
                  </a:solidFill>
                  <a:latin typeface="Calibri" pitchFamily="34" charset="0"/>
                  <a:cs typeface="Calibri" pitchFamily="34" charset="0"/>
                </a:rPr>
                <a:t>unboxing</a:t>
              </a:r>
              <a:r>
                <a:rPr lang="en-US" sz="1800" dirty="0" smtClean="0">
                  <a:solidFill>
                    <a:schemeClr val="bg1"/>
                  </a:solidFill>
                  <a:latin typeface="Calibri" pitchFamily="34" charset="0"/>
                  <a:cs typeface="Calibri" pitchFamily="34" charset="0"/>
                </a:rPr>
                <a:t> helps a developer to write a cleaner code. </a:t>
              </a:r>
              <a:endParaRPr lang="en-IN" sz="1800" kern="1200" dirty="0">
                <a:solidFill>
                  <a:schemeClr val="bg1"/>
                </a:solidFill>
                <a:latin typeface="Calibri" pitchFamily="34" charset="0"/>
                <a:cs typeface="Calibri" pitchFamily="34" charset="0"/>
              </a:endParaRPr>
            </a:p>
          </p:txBody>
        </p:sp>
      </p:grpSp>
      <p:grpSp>
        <p:nvGrpSpPr>
          <p:cNvPr id="17" name="Group 16"/>
          <p:cNvGrpSpPr/>
          <p:nvPr/>
        </p:nvGrpSpPr>
        <p:grpSpPr>
          <a:xfrm>
            <a:off x="533400" y="6019800"/>
            <a:ext cx="8229600" cy="533400"/>
            <a:chOff x="0" y="267999"/>
            <a:chExt cx="6096000" cy="936000"/>
          </a:xfrm>
          <a:solidFill>
            <a:schemeClr val="accent3">
              <a:lumMod val="50000"/>
            </a:schemeClr>
          </a:solidFill>
          <a:scene3d>
            <a:camera prst="orthographicFront"/>
            <a:lightRig rig="threePt" dir="t">
              <a:rot lat="0" lon="0" rev="7500000"/>
            </a:lightRig>
          </a:scene3d>
        </p:grpSpPr>
        <p:sp>
          <p:nvSpPr>
            <p:cNvPr id="18" name="Rounded Rectangle 17"/>
            <p:cNvSpPr/>
            <p:nvPr/>
          </p:nvSpPr>
          <p:spPr>
            <a:xfrm>
              <a:off x="0" y="267999"/>
              <a:ext cx="6096000" cy="936000"/>
            </a:xfrm>
            <a:prstGeom prst="roundRect">
              <a:avLst/>
            </a:prstGeom>
            <a:grp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9" name="Rounded Rectangle 4"/>
            <p:cNvSpPr/>
            <p:nvPr/>
          </p:nvSpPr>
          <p:spPr>
            <a:xfrm>
              <a:off x="45692" y="313691"/>
              <a:ext cx="6004616" cy="84461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defTabSz="1778000">
                <a:lnSpc>
                  <a:spcPct val="90000"/>
                </a:lnSpc>
                <a:spcBef>
                  <a:spcPct val="0"/>
                </a:spcBef>
                <a:spcAft>
                  <a:spcPct val="35000"/>
                </a:spcAft>
              </a:pPr>
              <a:r>
                <a:rPr lang="en-US" sz="1800" dirty="0" smtClean="0">
                  <a:solidFill>
                    <a:schemeClr val="bg1"/>
                  </a:solidFill>
                  <a:latin typeface="Calibri" pitchFamily="34" charset="0"/>
                  <a:cs typeface="Calibri" pitchFamily="34" charset="0"/>
                </a:rPr>
                <a:t>Using </a:t>
              </a:r>
              <a:r>
                <a:rPr lang="en-US" sz="1800" dirty="0" err="1" smtClean="0">
                  <a:solidFill>
                    <a:schemeClr val="bg1"/>
                  </a:solidFill>
                  <a:latin typeface="Calibri" pitchFamily="34" charset="0"/>
                  <a:cs typeface="Calibri" pitchFamily="34" charset="0"/>
                </a:rPr>
                <a:t>autoboxing</a:t>
              </a:r>
              <a:r>
                <a:rPr lang="en-US" sz="1800" dirty="0" smtClean="0">
                  <a:solidFill>
                    <a:schemeClr val="bg1"/>
                  </a:solidFill>
                  <a:latin typeface="Calibri" pitchFamily="34" charset="0"/>
                  <a:cs typeface="Calibri" pitchFamily="34" charset="0"/>
                </a:rPr>
                <a:t> and </a:t>
              </a:r>
              <a:r>
                <a:rPr lang="en-US" sz="1800" dirty="0" err="1" smtClean="0">
                  <a:solidFill>
                    <a:schemeClr val="bg1"/>
                  </a:solidFill>
                  <a:latin typeface="Calibri" pitchFamily="34" charset="0"/>
                  <a:cs typeface="Calibri" pitchFamily="34" charset="0"/>
                </a:rPr>
                <a:t>unboxing</a:t>
              </a:r>
              <a:r>
                <a:rPr lang="en-US" sz="1800" dirty="0" smtClean="0">
                  <a:solidFill>
                    <a:schemeClr val="bg1"/>
                  </a:solidFill>
                  <a:latin typeface="Calibri" pitchFamily="34" charset="0"/>
                  <a:cs typeface="Calibri" pitchFamily="34" charset="0"/>
                </a:rPr>
                <a:t>, one can make use of the methods of wrapper classes as and when required.</a:t>
              </a:r>
              <a:endParaRPr lang="en-IN" sz="1800" kern="1200" dirty="0">
                <a:solidFill>
                  <a:schemeClr val="bg1"/>
                </a:solidFill>
                <a:latin typeface="Calibri" pitchFamily="34" charset="0"/>
                <a:cs typeface="Calibri" pitchFamily="34" charset="0"/>
              </a:endParaRPr>
            </a:p>
          </p:txBody>
        </p:sp>
      </p:gr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Autoboxing</a:t>
            </a:r>
            <a:r>
              <a:rPr lang="en-US" dirty="0" smtClean="0"/>
              <a:t> and </a:t>
            </a:r>
            <a:r>
              <a:rPr lang="en-US" dirty="0" err="1" smtClean="0"/>
              <a:t>Unboxing</a:t>
            </a:r>
            <a:r>
              <a:rPr lang="en-US" dirty="0" smtClean="0"/>
              <a:t> 2-3</a:t>
            </a:r>
            <a:endParaRPr lang="en-US"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81</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sp>
        <p:nvSpPr>
          <p:cNvPr id="6" name="Content Placeholder 1"/>
          <p:cNvSpPr txBox="1">
            <a:spLocks/>
          </p:cNvSpPr>
          <p:nvPr/>
        </p:nvSpPr>
        <p:spPr bwMode="auto">
          <a:xfrm>
            <a:off x="304800" y="838200"/>
            <a:ext cx="8610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Following code snippet demonstrates an example of </a:t>
            </a:r>
            <a:r>
              <a:rPr lang="en-US" sz="1800" dirty="0" err="1" smtClean="0">
                <a:latin typeface="Calibri" pitchFamily="34" charset="0"/>
              </a:rPr>
              <a:t>autoboxing</a:t>
            </a:r>
            <a:r>
              <a:rPr lang="en-US" sz="1800" dirty="0" smtClean="0">
                <a:latin typeface="Calibri" pitchFamily="34" charset="0"/>
              </a:rPr>
              <a:t> and </a:t>
            </a:r>
            <a:r>
              <a:rPr lang="en-US" sz="1800" dirty="0" err="1" smtClean="0">
                <a:latin typeface="Calibri" pitchFamily="34" charset="0"/>
              </a:rPr>
              <a:t>unboxing</a:t>
            </a:r>
            <a:r>
              <a:rPr lang="en-US" sz="1800" dirty="0" smtClean="0">
                <a:latin typeface="Calibri" pitchFamily="34" charset="0"/>
              </a:rPr>
              <a:t>:</a:t>
            </a:r>
          </a:p>
        </p:txBody>
      </p:sp>
      <p:sp>
        <p:nvSpPr>
          <p:cNvPr id="7" name="TextBox 6"/>
          <p:cNvSpPr txBox="1"/>
          <p:nvPr/>
        </p:nvSpPr>
        <p:spPr>
          <a:xfrm>
            <a:off x="685800" y="1299930"/>
            <a:ext cx="8077200" cy="3862596"/>
          </a:xfrm>
          <a:prstGeom prst="rect">
            <a:avLst/>
          </a:prstGeom>
          <a:solidFill>
            <a:schemeClr val="accent6">
              <a:lumMod val="60000"/>
              <a:lumOff val="40000"/>
            </a:schemeClr>
          </a:solidFill>
          <a:ln>
            <a:solidFill>
              <a:schemeClr val="tx1"/>
            </a:solidFill>
          </a:ln>
        </p:spPr>
        <p:txBody>
          <a:bodyPr wrap="square" rtlCol="0">
            <a:spAutoFit/>
          </a:bodyPr>
          <a:lstStyle/>
          <a:p>
            <a:r>
              <a:rPr lang="en-US" dirty="0" smtClean="0"/>
              <a:t>package session8;</a:t>
            </a:r>
          </a:p>
          <a:p>
            <a:r>
              <a:rPr lang="en-US" dirty="0" smtClean="0"/>
              <a:t>public class </a:t>
            </a:r>
            <a:r>
              <a:rPr lang="en-US" dirty="0" err="1" smtClean="0"/>
              <a:t>AutoUnbox</a:t>
            </a:r>
            <a:r>
              <a:rPr lang="en-US" dirty="0" smtClean="0"/>
              <a:t> {</a:t>
            </a:r>
          </a:p>
          <a:p>
            <a:endParaRPr lang="en-US" dirty="0" smtClean="0"/>
          </a:p>
          <a:p>
            <a:pPr marL="228600"/>
            <a:r>
              <a:rPr lang="en-US" dirty="0" smtClean="0"/>
              <a:t>/**</a:t>
            </a:r>
          </a:p>
          <a:p>
            <a:pPr marL="228600"/>
            <a:r>
              <a:rPr lang="en-US" dirty="0" smtClean="0"/>
              <a:t> * @</a:t>
            </a:r>
            <a:r>
              <a:rPr lang="en-US" dirty="0" err="1" smtClean="0"/>
              <a:t>param</a:t>
            </a:r>
            <a:r>
              <a:rPr lang="en-US" dirty="0" smtClean="0"/>
              <a:t> </a:t>
            </a:r>
            <a:r>
              <a:rPr lang="en-US" dirty="0" err="1" smtClean="0"/>
              <a:t>args</a:t>
            </a:r>
            <a:r>
              <a:rPr lang="en-US" dirty="0" smtClean="0"/>
              <a:t> the command line arguments</a:t>
            </a:r>
          </a:p>
          <a:p>
            <a:pPr marL="228600"/>
            <a:r>
              <a:rPr lang="en-US" dirty="0" smtClean="0"/>
              <a:t> */</a:t>
            </a:r>
          </a:p>
          <a:p>
            <a:pPr marL="228600"/>
            <a:r>
              <a:rPr lang="en-US" dirty="0" smtClean="0"/>
              <a:t>public static void main(String </a:t>
            </a:r>
            <a:r>
              <a:rPr lang="en-US" dirty="0" err="1" smtClean="0"/>
              <a:t>args</a:t>
            </a:r>
            <a:r>
              <a:rPr lang="en-US" dirty="0" smtClean="0"/>
              <a:t>[]) {</a:t>
            </a:r>
          </a:p>
          <a:p>
            <a:pPr marL="457200"/>
            <a:r>
              <a:rPr lang="en-US" dirty="0" smtClean="0"/>
              <a:t>Character </a:t>
            </a:r>
            <a:r>
              <a:rPr lang="en-US" dirty="0" err="1" smtClean="0"/>
              <a:t>chBox</a:t>
            </a:r>
            <a:r>
              <a:rPr lang="en-US" dirty="0" smtClean="0"/>
              <a:t> = ‘A’; // </a:t>
            </a:r>
            <a:r>
              <a:rPr lang="en-US" dirty="0" err="1" smtClean="0"/>
              <a:t>Autoboxing</a:t>
            </a:r>
            <a:r>
              <a:rPr lang="en-US" dirty="0" smtClean="0"/>
              <a:t> a character</a:t>
            </a:r>
          </a:p>
          <a:p>
            <a:pPr marL="457200"/>
            <a:r>
              <a:rPr lang="en-US" dirty="0" smtClean="0"/>
              <a:t>char </a:t>
            </a:r>
            <a:r>
              <a:rPr lang="en-US" dirty="0" err="1" smtClean="0"/>
              <a:t>chUnbox</a:t>
            </a:r>
            <a:r>
              <a:rPr lang="en-US" dirty="0" smtClean="0"/>
              <a:t> = </a:t>
            </a:r>
            <a:r>
              <a:rPr lang="en-US" dirty="0" err="1" smtClean="0"/>
              <a:t>chBox</a:t>
            </a:r>
            <a:r>
              <a:rPr lang="en-US" dirty="0" smtClean="0"/>
              <a:t>; // </a:t>
            </a:r>
            <a:r>
              <a:rPr lang="en-US" dirty="0" err="1" smtClean="0"/>
              <a:t>Unboxing</a:t>
            </a:r>
            <a:r>
              <a:rPr lang="en-US" dirty="0" smtClean="0"/>
              <a:t> a character</a:t>
            </a:r>
          </a:p>
          <a:p>
            <a:pPr marL="457200"/>
            <a:endParaRPr lang="en-US" dirty="0" smtClean="0"/>
          </a:p>
          <a:p>
            <a:pPr marL="457200"/>
            <a:r>
              <a:rPr lang="en-US" dirty="0" smtClean="0"/>
              <a:t>// Print the values</a:t>
            </a:r>
          </a:p>
          <a:p>
            <a:pPr marL="457200"/>
            <a:r>
              <a:rPr lang="en-US" dirty="0" err="1" smtClean="0"/>
              <a:t>System.out.println</a:t>
            </a:r>
            <a:r>
              <a:rPr lang="en-US" dirty="0" smtClean="0"/>
              <a:t>(“Character after </a:t>
            </a:r>
            <a:r>
              <a:rPr lang="en-US" dirty="0" err="1" smtClean="0"/>
              <a:t>autoboxing</a:t>
            </a:r>
            <a:r>
              <a:rPr lang="en-US" dirty="0" smtClean="0"/>
              <a:t> is:”+ </a:t>
            </a:r>
            <a:r>
              <a:rPr lang="en-US" dirty="0" err="1" smtClean="0"/>
              <a:t>chBox</a:t>
            </a:r>
            <a:r>
              <a:rPr lang="en-US" dirty="0" smtClean="0"/>
              <a:t>) ;</a:t>
            </a:r>
          </a:p>
          <a:p>
            <a:pPr marL="457200"/>
            <a:r>
              <a:rPr lang="en-US" dirty="0" err="1" smtClean="0"/>
              <a:t>System.out.println</a:t>
            </a:r>
            <a:r>
              <a:rPr lang="en-US" dirty="0" smtClean="0"/>
              <a:t>(“Character after </a:t>
            </a:r>
            <a:r>
              <a:rPr lang="en-US" dirty="0" err="1" smtClean="0"/>
              <a:t>unboxing</a:t>
            </a:r>
            <a:r>
              <a:rPr lang="en-US" dirty="0" smtClean="0"/>
              <a:t> is:” + </a:t>
            </a:r>
            <a:r>
              <a:rPr lang="en-US" dirty="0" err="1" smtClean="0"/>
              <a:t>chUnbox</a:t>
            </a:r>
            <a:r>
              <a:rPr lang="en-US" dirty="0" smtClean="0"/>
              <a:t>);</a:t>
            </a:r>
          </a:p>
          <a:p>
            <a:pPr marL="228600"/>
            <a:r>
              <a:rPr lang="en-US" dirty="0" smtClean="0"/>
              <a:t>}</a:t>
            </a:r>
          </a:p>
          <a:p>
            <a:r>
              <a:rPr lang="en-US" dirty="0" smtClean="0"/>
              <a:t>}</a:t>
            </a:r>
            <a:endParaRPr lang="en-IN" dirty="0" smtClean="0"/>
          </a:p>
        </p:txBody>
      </p:sp>
      <p:sp>
        <p:nvSpPr>
          <p:cNvPr id="8" name="Content Placeholder 1"/>
          <p:cNvSpPr txBox="1">
            <a:spLocks/>
          </p:cNvSpPr>
          <p:nvPr/>
        </p:nvSpPr>
        <p:spPr bwMode="auto">
          <a:xfrm>
            <a:off x="304800" y="5257800"/>
            <a:ext cx="8610600" cy="99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cs typeface="Calibri" pitchFamily="34" charset="0"/>
              </a:rPr>
              <a:t>The class </a:t>
            </a:r>
            <a:r>
              <a:rPr lang="en-US" sz="1800" b="1" dirty="0" err="1" smtClean="0">
                <a:cs typeface="Courier New" pitchFamily="49" charset="0"/>
              </a:rPr>
              <a:t>AutoUnbox</a:t>
            </a:r>
            <a:r>
              <a:rPr lang="en-US" sz="1800" dirty="0" smtClean="0">
                <a:latin typeface="Calibri" pitchFamily="34" charset="0"/>
                <a:cs typeface="Calibri" pitchFamily="34" charset="0"/>
              </a:rPr>
              <a:t> consists of two variable declarations </a:t>
            </a:r>
            <a:r>
              <a:rPr lang="en-US" sz="1800" b="1" dirty="0" err="1" smtClean="0">
                <a:cs typeface="Courier New" pitchFamily="49" charset="0"/>
              </a:rPr>
              <a:t>chBox</a:t>
            </a:r>
            <a:r>
              <a:rPr lang="en-US" sz="1800" dirty="0" smtClean="0">
                <a:latin typeface="Calibri" pitchFamily="34" charset="0"/>
                <a:cs typeface="Calibri" pitchFamily="34" charset="0"/>
              </a:rPr>
              <a:t> and </a:t>
            </a:r>
            <a:r>
              <a:rPr lang="en-US" sz="1800" b="1" dirty="0" err="1" smtClean="0">
                <a:cs typeface="Courier New" pitchFamily="49" charset="0"/>
              </a:rPr>
              <a:t>chUnbox</a:t>
            </a:r>
            <a:r>
              <a:rPr lang="en-US" sz="1800" dirty="0" smtClean="0">
                <a:latin typeface="Calibri" pitchFamily="34" charset="0"/>
                <a:cs typeface="Calibri" pitchFamily="34" charset="0"/>
              </a:rPr>
              <a:t>.</a:t>
            </a:r>
          </a:p>
          <a:p>
            <a:pPr marL="342900" indent="-342900" eaLnBrk="0" hangingPunct="0">
              <a:lnSpc>
                <a:spcPct val="100000"/>
              </a:lnSpc>
              <a:spcBef>
                <a:spcPct val="20000"/>
              </a:spcBef>
              <a:buClr>
                <a:srgbClr val="973735"/>
              </a:buClr>
              <a:buSzPct val="50000"/>
              <a:buFont typeface="Wingdings" pitchFamily="2" charset="2"/>
              <a:buChar char="u"/>
              <a:defRPr/>
            </a:pPr>
            <a:r>
              <a:rPr lang="en-US" sz="1800" b="1" dirty="0" err="1" smtClean="0">
                <a:cs typeface="Courier New" pitchFamily="49" charset="0"/>
              </a:rPr>
              <a:t>chBox</a:t>
            </a:r>
            <a:r>
              <a:rPr lang="en-US" sz="1800" dirty="0" smtClean="0">
                <a:latin typeface="Calibri" pitchFamily="34" charset="0"/>
                <a:cs typeface="Calibri" pitchFamily="34" charset="0"/>
              </a:rPr>
              <a:t> is an object type and </a:t>
            </a:r>
            <a:r>
              <a:rPr lang="en-US" sz="1800" b="1" dirty="0" err="1" smtClean="0">
                <a:cs typeface="Courier New" pitchFamily="49" charset="0"/>
              </a:rPr>
              <a:t>chUnbox</a:t>
            </a:r>
            <a:r>
              <a:rPr lang="en-US" sz="1800" dirty="0" smtClean="0">
                <a:latin typeface="Calibri" pitchFamily="34" charset="0"/>
                <a:cs typeface="Calibri" pitchFamily="34" charset="0"/>
              </a:rPr>
              <a:t> is a primitive type of character variable. </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Autoboxing</a:t>
            </a:r>
            <a:r>
              <a:rPr lang="en-US" dirty="0" smtClean="0"/>
              <a:t> and </a:t>
            </a:r>
            <a:r>
              <a:rPr lang="en-US" dirty="0" err="1" smtClean="0"/>
              <a:t>Unboxing</a:t>
            </a:r>
            <a:r>
              <a:rPr lang="en-US" dirty="0" smtClean="0"/>
              <a:t> 3-3</a:t>
            </a:r>
            <a:endParaRPr lang="en-US"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82</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sp>
        <p:nvSpPr>
          <p:cNvPr id="6" name="Content Placeholder 1"/>
          <p:cNvSpPr txBox="1">
            <a:spLocks/>
          </p:cNvSpPr>
          <p:nvPr/>
        </p:nvSpPr>
        <p:spPr bwMode="auto">
          <a:xfrm>
            <a:off x="304800" y="914400"/>
            <a:ext cx="8610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Following figure shows the output of the code:</a:t>
            </a:r>
          </a:p>
        </p:txBody>
      </p:sp>
      <p:pic>
        <p:nvPicPr>
          <p:cNvPr id="7" name="Picture 6" descr="Figure 8.19.tif"/>
          <p:cNvPicPr>
            <a:picLocks noChangeAspect="1"/>
          </p:cNvPicPr>
          <p:nvPr/>
        </p:nvPicPr>
        <p:blipFill>
          <a:blip r:embed="rId2" cstate="print"/>
          <a:stretch>
            <a:fillRect/>
          </a:stretch>
        </p:blipFill>
        <p:spPr>
          <a:xfrm>
            <a:off x="2209800" y="1447800"/>
            <a:ext cx="4096512" cy="1219200"/>
          </a:xfrm>
          <a:prstGeom prst="rect">
            <a:avLst/>
          </a:prstGeom>
        </p:spPr>
      </p:pic>
      <p:sp>
        <p:nvSpPr>
          <p:cNvPr id="8" name="Content Placeholder 1"/>
          <p:cNvSpPr txBox="1">
            <a:spLocks/>
          </p:cNvSpPr>
          <p:nvPr/>
        </p:nvSpPr>
        <p:spPr bwMode="auto">
          <a:xfrm>
            <a:off x="304800" y="2819400"/>
            <a:ext cx="8610600" cy="144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The figure shows that both primitive as well as object type variable give the same output. </a:t>
            </a:r>
          </a:p>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However, the variable of type object, that is </a:t>
            </a:r>
            <a:r>
              <a:rPr lang="en-US" sz="1800" b="1" dirty="0" err="1" smtClean="0">
                <a:cs typeface="Courier New" pitchFamily="49" charset="0"/>
              </a:rPr>
              <a:t>chBox</a:t>
            </a:r>
            <a:r>
              <a:rPr lang="en-US" sz="1800" dirty="0" smtClean="0">
                <a:latin typeface="Calibri" pitchFamily="34" charset="0"/>
              </a:rPr>
              <a:t>, can take advantage of the methods available with the wrapper class </a:t>
            </a:r>
            <a:r>
              <a:rPr lang="en-US" sz="1800" dirty="0" smtClean="0">
                <a:cs typeface="Courier New" pitchFamily="49" charset="0"/>
              </a:rPr>
              <a:t>Character</a:t>
            </a:r>
            <a:r>
              <a:rPr lang="en-US" sz="1800" dirty="0" smtClean="0">
                <a:latin typeface="Calibri" pitchFamily="34" charset="0"/>
              </a:rPr>
              <a:t> which are not available with the primitive type </a:t>
            </a:r>
            <a:r>
              <a:rPr lang="en-US" sz="1800" dirty="0" smtClean="0">
                <a:cs typeface="Courier New" pitchFamily="49" charset="0"/>
              </a:rPr>
              <a:t>char</a:t>
            </a:r>
            <a:r>
              <a:rPr lang="en-US" sz="1800" dirty="0" smtClean="0">
                <a:latin typeface="Calibri" pitchFamily="34" charset="0"/>
              </a:rPr>
              <a:t>. </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Summary</a:t>
            </a:r>
            <a:endParaRPr lang="en-US" dirty="0"/>
          </a:p>
        </p:txBody>
      </p:sp>
      <p:sp>
        <p:nvSpPr>
          <p:cNvPr id="4" name="Footer Placeholder 3"/>
          <p:cNvSpPr>
            <a:spLocks noGrp="1"/>
          </p:cNvSpPr>
          <p:nvPr>
            <p:ph type="ftr" sz="quarter" idx="3"/>
          </p:nvPr>
        </p:nvSpPr>
        <p:spPr>
          <a:xfrm>
            <a:off x="0" y="6629400"/>
            <a:ext cx="8077200" cy="152400"/>
          </a:xfrm>
        </p:spPr>
        <p:txBody>
          <a:bodyPr/>
          <a:lstStyle/>
          <a:p>
            <a:pPr>
              <a:defRPr/>
            </a:pPr>
            <a:r>
              <a:rPr lang="en-US" dirty="0" smtClean="0"/>
              <a:t>© </a:t>
            </a:r>
            <a:r>
              <a:rPr lang="en-US" dirty="0" err="1" smtClean="0"/>
              <a:t>Aptech</a:t>
            </a:r>
            <a:r>
              <a:rPr lang="en-US" dirty="0" smtClean="0"/>
              <a:t> Ltd.                                                                           Arrays and Strings/Session 8</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83</a:t>
            </a:fld>
            <a:endParaRPr lang="en-US" dirty="0"/>
          </a:p>
        </p:txBody>
      </p:sp>
      <p:sp>
        <p:nvSpPr>
          <p:cNvPr id="6" name="Content Placeholder 1"/>
          <p:cNvSpPr txBox="1">
            <a:spLocks/>
          </p:cNvSpPr>
          <p:nvPr/>
        </p:nvSpPr>
        <p:spPr bwMode="auto">
          <a:xfrm>
            <a:off x="304800" y="838200"/>
            <a:ext cx="8610600" cy="4081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An array is a special data store that can hold a fixed number of values of a single type in contiguous memory locations.</a:t>
            </a:r>
          </a:p>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A single-dimensional array has only one dimension and is visually represented as having a single column with several rows of data. </a:t>
            </a:r>
          </a:p>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A multi-dimensional array in Java is an array whose elements are also arrays.</a:t>
            </a:r>
          </a:p>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A collection is an object that groups multiple elements into a single unit. </a:t>
            </a:r>
          </a:p>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Strings are constant and immutable, that is, their values cannot be changed once they are created.</a:t>
            </a:r>
          </a:p>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err="1" smtClean="0">
                <a:latin typeface="Calibri" pitchFamily="34" charset="0"/>
              </a:rPr>
              <a:t>StringBuilder</a:t>
            </a:r>
            <a:r>
              <a:rPr lang="en-US" sz="1800" dirty="0" smtClean="0">
                <a:latin typeface="Calibri" pitchFamily="34" charset="0"/>
              </a:rPr>
              <a:t> objects are similar to String objects, except that they are mutable.</a:t>
            </a:r>
          </a:p>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Java provides a set of classes known as Wrapper classes for each of its primitive data type that ‘wrap’ the primitive type into an object of that class. </a:t>
            </a:r>
          </a:p>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The automatic conversion of primitive types to object types is known as </a:t>
            </a:r>
            <a:r>
              <a:rPr lang="en-US" sz="1800" dirty="0" err="1" smtClean="0">
                <a:latin typeface="Calibri" pitchFamily="34" charset="0"/>
              </a:rPr>
              <a:t>autoboxing</a:t>
            </a:r>
            <a:r>
              <a:rPr lang="en-US" sz="1800" dirty="0" smtClean="0">
                <a:latin typeface="Calibri" pitchFamily="34" charset="0"/>
              </a:rPr>
              <a:t> and conversion of object types to primitive types is known as </a:t>
            </a:r>
            <a:r>
              <a:rPr lang="en-US" sz="1800" dirty="0" err="1" smtClean="0">
                <a:latin typeface="Calibri" pitchFamily="34" charset="0"/>
              </a:rPr>
              <a:t>unboxing</a:t>
            </a:r>
            <a:r>
              <a:rPr lang="en-US" sz="1800" dirty="0" smtClean="0">
                <a:latin typeface="Calibri" pitchFamily="34" charset="0"/>
              </a:rPr>
              <a:t>. </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152400"/>
            <a:ext cx="7848600" cy="411163"/>
          </a:xfrm>
        </p:spPr>
        <p:txBody>
          <a:bodyPr/>
          <a:lstStyle/>
          <a:p>
            <a:r>
              <a:rPr lang="en-US" sz="2400" dirty="0" smtClean="0"/>
              <a:t>Declaring, Instantiating, and Initializing Single-dimensional Array 3-8</a:t>
            </a:r>
            <a:endParaRPr lang="en-US" sz="2400" dirty="0"/>
          </a:p>
        </p:txBody>
      </p:sp>
      <p:sp>
        <p:nvSpPr>
          <p:cNvPr id="4" name="Slide Number Placeholder 3"/>
          <p:cNvSpPr>
            <a:spLocks noGrp="1"/>
          </p:cNvSpPr>
          <p:nvPr>
            <p:ph type="sldNum" sz="quarter" idx="4"/>
          </p:nvPr>
        </p:nvSpPr>
        <p:spPr/>
        <p:txBody>
          <a:bodyPr/>
          <a:lstStyle/>
          <a:p>
            <a:pPr>
              <a:defRPr/>
            </a:pPr>
            <a:fld id="{0B7F2F63-BF3E-4C0C-A868-2C657446BA07}" type="slidenum">
              <a:rPr lang="en-US" smtClean="0"/>
              <a:pPr>
                <a:defRPr/>
              </a:pPr>
              <a:t>9</a:t>
            </a:fld>
            <a:endParaRPr lang="en-US" dirty="0"/>
          </a:p>
        </p:txBody>
      </p:sp>
      <p:sp>
        <p:nvSpPr>
          <p:cNvPr id="5" name="Footer Placeholder 4"/>
          <p:cNvSpPr>
            <a:spLocks noGrp="1"/>
          </p:cNvSpPr>
          <p:nvPr>
            <p:ph type="ftr" sz="quarter" idx="3"/>
          </p:nvPr>
        </p:nvSpPr>
        <p:spPr/>
        <p:txBody>
          <a:bodyPr/>
          <a:lstStyle/>
          <a:p>
            <a:pPr>
              <a:defRPr/>
            </a:pPr>
            <a:r>
              <a:rPr lang="en-US" smtClean="0"/>
              <a:t>© Aptech Ltd.                                                                           Arrays and Strings/Session 8</a:t>
            </a:r>
            <a:endParaRPr lang="en-US" dirty="0"/>
          </a:p>
        </p:txBody>
      </p:sp>
      <p:sp>
        <p:nvSpPr>
          <p:cNvPr id="6" name="Content Placeholder 1"/>
          <p:cNvSpPr txBox="1">
            <a:spLocks/>
          </p:cNvSpPr>
          <p:nvPr/>
        </p:nvSpPr>
        <p:spPr bwMode="auto">
          <a:xfrm>
            <a:off x="304800" y="838200"/>
            <a:ext cx="8610600" cy="76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For example,</a:t>
            </a:r>
          </a:p>
          <a:p>
            <a:pPr marL="685800" lvl="0" indent="-342900" eaLnBrk="0" hangingPunct="0">
              <a:lnSpc>
                <a:spcPct val="100000"/>
              </a:lnSpc>
              <a:spcBef>
                <a:spcPct val="20000"/>
              </a:spcBef>
              <a:buClr>
                <a:srgbClr val="973735"/>
              </a:buClr>
              <a:buSzPct val="50000"/>
              <a:defRPr/>
            </a:pPr>
            <a:r>
              <a:rPr lang="en-US" sz="1800" dirty="0" err="1" smtClean="0">
                <a:cs typeface="Courier New" pitchFamily="49" charset="0"/>
              </a:rPr>
              <a:t>int</a:t>
            </a:r>
            <a:r>
              <a:rPr lang="en-US" sz="1800" dirty="0" smtClean="0">
                <a:cs typeface="Courier New" pitchFamily="49" charset="0"/>
              </a:rPr>
              <a:t>[] marks;</a:t>
            </a:r>
          </a:p>
          <a:p>
            <a:pPr marL="685800" lvl="0" indent="-342900" eaLnBrk="0" hangingPunct="0">
              <a:lnSpc>
                <a:spcPct val="100000"/>
              </a:lnSpc>
              <a:spcBef>
                <a:spcPct val="20000"/>
              </a:spcBef>
              <a:buClr>
                <a:srgbClr val="973735"/>
              </a:buClr>
              <a:buSzPct val="50000"/>
              <a:defRPr/>
            </a:pPr>
            <a:r>
              <a:rPr lang="en-US" sz="1800" dirty="0" smtClean="0">
                <a:cs typeface="Courier New" pitchFamily="49" charset="0"/>
              </a:rPr>
              <a:t> </a:t>
            </a:r>
            <a:endParaRPr kumimoji="0" lang="en-US" sz="1800" b="0" i="0" u="none" strike="noStrike" kern="1200" cap="none" spc="0" normalizeH="0" baseline="0" noProof="0" dirty="0">
              <a:ln>
                <a:noFill/>
              </a:ln>
              <a:solidFill>
                <a:schemeClr val="tx1"/>
              </a:solidFill>
              <a:effectLst/>
              <a:uLnTx/>
              <a:uFillTx/>
              <a:cs typeface="Courier New" pitchFamily="49" charset="0"/>
            </a:endParaRPr>
          </a:p>
        </p:txBody>
      </p:sp>
      <p:sp>
        <p:nvSpPr>
          <p:cNvPr id="7" name="Content Placeholder 1"/>
          <p:cNvSpPr txBox="1">
            <a:spLocks/>
          </p:cNvSpPr>
          <p:nvPr/>
        </p:nvSpPr>
        <p:spPr bwMode="auto">
          <a:xfrm>
            <a:off x="304800" y="1600200"/>
            <a:ext cx="8610600" cy="2133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Similarly, arrays of other types can also be declared as follows: </a:t>
            </a:r>
          </a:p>
          <a:p>
            <a:pPr marL="685800" lvl="0" indent="-342900" eaLnBrk="0" hangingPunct="0">
              <a:lnSpc>
                <a:spcPct val="100000"/>
              </a:lnSpc>
              <a:spcBef>
                <a:spcPct val="20000"/>
              </a:spcBef>
              <a:buClr>
                <a:srgbClr val="973735"/>
              </a:buClr>
              <a:buSzPct val="50000"/>
              <a:defRPr/>
            </a:pPr>
            <a:r>
              <a:rPr lang="en-US" sz="1800" dirty="0" smtClean="0">
                <a:cs typeface="Courier New" pitchFamily="49" charset="0"/>
              </a:rPr>
              <a:t>byte[] </a:t>
            </a:r>
            <a:r>
              <a:rPr lang="en-US" sz="1800" dirty="0" err="1" smtClean="0">
                <a:cs typeface="Courier New" pitchFamily="49" charset="0"/>
              </a:rPr>
              <a:t>byteArray</a:t>
            </a:r>
            <a:r>
              <a:rPr lang="en-US" sz="1800" dirty="0" smtClean="0">
                <a:cs typeface="Courier New" pitchFamily="49" charset="0"/>
              </a:rPr>
              <a:t>;</a:t>
            </a:r>
          </a:p>
          <a:p>
            <a:pPr marL="685800" lvl="0" indent="-342900" eaLnBrk="0" hangingPunct="0">
              <a:lnSpc>
                <a:spcPct val="100000"/>
              </a:lnSpc>
              <a:spcBef>
                <a:spcPct val="20000"/>
              </a:spcBef>
              <a:buClr>
                <a:srgbClr val="973735"/>
              </a:buClr>
              <a:buSzPct val="50000"/>
              <a:defRPr/>
            </a:pPr>
            <a:r>
              <a:rPr lang="en-US" sz="1800" dirty="0" smtClean="0">
                <a:cs typeface="Courier New" pitchFamily="49" charset="0"/>
              </a:rPr>
              <a:t>float[] </a:t>
            </a:r>
            <a:r>
              <a:rPr lang="en-US" sz="1800" dirty="0" err="1" smtClean="0">
                <a:cs typeface="Courier New" pitchFamily="49" charset="0"/>
              </a:rPr>
              <a:t>floatsArray</a:t>
            </a:r>
            <a:r>
              <a:rPr lang="en-US" sz="1800" dirty="0" smtClean="0">
                <a:cs typeface="Courier New" pitchFamily="49" charset="0"/>
              </a:rPr>
              <a:t>;</a:t>
            </a:r>
          </a:p>
          <a:p>
            <a:pPr marL="685800" lvl="0" indent="-342900" eaLnBrk="0" hangingPunct="0">
              <a:lnSpc>
                <a:spcPct val="100000"/>
              </a:lnSpc>
              <a:spcBef>
                <a:spcPct val="20000"/>
              </a:spcBef>
              <a:buClr>
                <a:srgbClr val="973735"/>
              </a:buClr>
              <a:buSzPct val="50000"/>
              <a:defRPr/>
            </a:pPr>
            <a:r>
              <a:rPr lang="en-US" sz="1800" dirty="0" err="1" smtClean="0">
                <a:cs typeface="Courier New" pitchFamily="49" charset="0"/>
              </a:rPr>
              <a:t>boolean</a:t>
            </a:r>
            <a:r>
              <a:rPr lang="en-US" sz="1800" dirty="0" smtClean="0">
                <a:cs typeface="Courier New" pitchFamily="49" charset="0"/>
              </a:rPr>
              <a:t>[] </a:t>
            </a:r>
            <a:r>
              <a:rPr lang="en-US" sz="1800" dirty="0" err="1" smtClean="0">
                <a:cs typeface="Courier New" pitchFamily="49" charset="0"/>
              </a:rPr>
              <a:t>booleanArray</a:t>
            </a:r>
            <a:r>
              <a:rPr lang="en-US" sz="1800" dirty="0" smtClean="0">
                <a:cs typeface="Courier New" pitchFamily="49" charset="0"/>
              </a:rPr>
              <a:t>;</a:t>
            </a:r>
          </a:p>
          <a:p>
            <a:pPr marL="685800" lvl="0" indent="-342900" eaLnBrk="0" hangingPunct="0">
              <a:lnSpc>
                <a:spcPct val="100000"/>
              </a:lnSpc>
              <a:spcBef>
                <a:spcPct val="20000"/>
              </a:spcBef>
              <a:buClr>
                <a:srgbClr val="973735"/>
              </a:buClr>
              <a:buSzPct val="50000"/>
              <a:defRPr/>
            </a:pPr>
            <a:r>
              <a:rPr lang="en-US" sz="1800" dirty="0" smtClean="0">
                <a:cs typeface="Courier New" pitchFamily="49" charset="0"/>
              </a:rPr>
              <a:t>char[] </a:t>
            </a:r>
            <a:r>
              <a:rPr lang="en-US" sz="1800" dirty="0" err="1" smtClean="0">
                <a:cs typeface="Courier New" pitchFamily="49" charset="0"/>
              </a:rPr>
              <a:t>charArray</a:t>
            </a:r>
            <a:r>
              <a:rPr lang="en-US" sz="1800" dirty="0" smtClean="0">
                <a:cs typeface="Courier New" pitchFamily="49" charset="0"/>
              </a:rPr>
              <a:t>;</a:t>
            </a:r>
          </a:p>
          <a:p>
            <a:pPr marL="685800" lvl="0" indent="-342900" eaLnBrk="0" hangingPunct="0">
              <a:lnSpc>
                <a:spcPct val="100000"/>
              </a:lnSpc>
              <a:spcBef>
                <a:spcPct val="20000"/>
              </a:spcBef>
              <a:buClr>
                <a:srgbClr val="973735"/>
              </a:buClr>
              <a:buSzPct val="50000"/>
              <a:defRPr/>
            </a:pPr>
            <a:r>
              <a:rPr lang="en-US" sz="1800" dirty="0" smtClean="0">
                <a:cs typeface="Courier New" pitchFamily="49" charset="0"/>
              </a:rPr>
              <a:t>String[] </a:t>
            </a:r>
            <a:r>
              <a:rPr lang="en-US" sz="1800" dirty="0" err="1" smtClean="0">
                <a:cs typeface="Courier New" pitchFamily="49" charset="0"/>
              </a:rPr>
              <a:t>stringArray</a:t>
            </a:r>
            <a:r>
              <a:rPr lang="en-US" sz="1800" dirty="0" smtClean="0">
                <a:cs typeface="Courier New" pitchFamily="49" charset="0"/>
              </a:rPr>
              <a:t>; </a:t>
            </a:r>
            <a:endParaRPr kumimoji="0" lang="en-US" sz="1800" b="0" i="0" u="none" strike="noStrike" kern="1200" cap="none" spc="0" normalizeH="0" baseline="0" noProof="0" dirty="0">
              <a:ln>
                <a:noFill/>
              </a:ln>
              <a:solidFill>
                <a:schemeClr val="tx1"/>
              </a:solidFill>
              <a:effectLst/>
              <a:uLnTx/>
              <a:uFillTx/>
              <a:cs typeface="Courier New" pitchFamily="49" charset="0"/>
            </a:endParaRPr>
          </a:p>
        </p:txBody>
      </p:sp>
      <p:grpSp>
        <p:nvGrpSpPr>
          <p:cNvPr id="8" name="Group 7"/>
          <p:cNvGrpSpPr/>
          <p:nvPr/>
        </p:nvGrpSpPr>
        <p:grpSpPr>
          <a:xfrm>
            <a:off x="533400" y="3766673"/>
            <a:ext cx="2667000" cy="533400"/>
            <a:chOff x="0" y="267999"/>
            <a:chExt cx="6096000" cy="936000"/>
          </a:xfrm>
          <a:solidFill>
            <a:schemeClr val="tx2">
              <a:lumMod val="75000"/>
            </a:schemeClr>
          </a:solidFill>
          <a:effectLst>
            <a:outerShdw blurRad="50800" dist="38100" dir="10800000" algn="r" rotWithShape="0">
              <a:prstClr val="black">
                <a:alpha val="40000"/>
              </a:prstClr>
            </a:outerShdw>
          </a:effectLst>
          <a:scene3d>
            <a:camera prst="orthographicFront"/>
            <a:lightRig rig="threePt" dir="t">
              <a:rot lat="0" lon="0" rev="7500000"/>
            </a:lightRig>
          </a:scene3d>
        </p:grpSpPr>
        <p:sp>
          <p:nvSpPr>
            <p:cNvPr id="9" name="Rounded Rectangle 8"/>
            <p:cNvSpPr/>
            <p:nvPr/>
          </p:nvSpPr>
          <p:spPr>
            <a:xfrm>
              <a:off x="0" y="267999"/>
              <a:ext cx="6096000" cy="936000"/>
            </a:xfrm>
            <a:prstGeom prst="roundRect">
              <a:avLst/>
            </a:prstGeom>
            <a:grp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defTabSz="1778000">
                <a:lnSpc>
                  <a:spcPct val="90000"/>
                </a:lnSpc>
                <a:spcBef>
                  <a:spcPct val="0"/>
                </a:spcBef>
                <a:spcAft>
                  <a:spcPct val="35000"/>
                </a:spcAft>
              </a:pPr>
              <a:r>
                <a:rPr lang="en-US" sz="1800" b="1" dirty="0" smtClean="0">
                  <a:solidFill>
                    <a:schemeClr val="bg1"/>
                  </a:solidFill>
                  <a:latin typeface="Calibri" pitchFamily="34" charset="0"/>
                  <a:cs typeface="Calibri" pitchFamily="34" charset="0"/>
                </a:rPr>
                <a:t>Instantiating an Array</a:t>
              </a:r>
              <a:endParaRPr lang="en-IN" sz="1800" b="1" kern="1200" dirty="0">
                <a:solidFill>
                  <a:schemeClr val="bg1"/>
                </a:solidFill>
                <a:latin typeface="Calibri" pitchFamily="34" charset="0"/>
                <a:cs typeface="Calibri" pitchFamily="34" charset="0"/>
              </a:endParaRPr>
            </a:p>
          </p:txBody>
        </p:sp>
      </p:grpSp>
      <p:sp>
        <p:nvSpPr>
          <p:cNvPr id="11" name="Content Placeholder 1"/>
          <p:cNvSpPr txBox="1">
            <a:spLocks/>
          </p:cNvSpPr>
          <p:nvPr/>
        </p:nvSpPr>
        <p:spPr bwMode="auto">
          <a:xfrm>
            <a:off x="304800" y="4376273"/>
            <a:ext cx="8610600" cy="99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Since array is an object, memory is allocated only when it is instantiated. </a:t>
            </a:r>
          </a:p>
          <a:p>
            <a:pPr marL="342900" lvl="0" indent="-342900" eaLnBrk="0" hangingPunct="0">
              <a:lnSpc>
                <a:spcPct val="100000"/>
              </a:lnSpc>
              <a:spcBef>
                <a:spcPct val="20000"/>
              </a:spcBef>
              <a:buClr>
                <a:srgbClr val="973735"/>
              </a:buClr>
              <a:buSzPct val="50000"/>
              <a:buFont typeface="Wingdings" pitchFamily="2" charset="2"/>
              <a:buChar char="u"/>
              <a:defRPr/>
            </a:pPr>
            <a:r>
              <a:rPr lang="en-US" sz="1800" dirty="0" smtClean="0">
                <a:latin typeface="Calibri" pitchFamily="34" charset="0"/>
              </a:rPr>
              <a:t>The syntax for instantiating an array is as follows:</a:t>
            </a:r>
            <a:endParaRPr kumimoji="0" lang="en-US" sz="1800" b="0" i="0" u="none" strike="noStrike" kern="1200" cap="none" spc="0" normalizeH="0" baseline="0" noProof="0" dirty="0">
              <a:ln>
                <a:noFill/>
              </a:ln>
              <a:solidFill>
                <a:schemeClr val="tx1"/>
              </a:solidFill>
              <a:effectLst/>
              <a:uLnTx/>
              <a:uFillTx/>
              <a:latin typeface="Calibri" pitchFamily="34" charset="0"/>
              <a:ea typeface="+mn-ea"/>
              <a:cs typeface="+mn-cs"/>
            </a:endParaRPr>
          </a:p>
        </p:txBody>
      </p:sp>
      <p:grpSp>
        <p:nvGrpSpPr>
          <p:cNvPr id="12" name="Group 11"/>
          <p:cNvGrpSpPr/>
          <p:nvPr/>
        </p:nvGrpSpPr>
        <p:grpSpPr>
          <a:xfrm>
            <a:off x="609600" y="5181600"/>
            <a:ext cx="1295400" cy="381000"/>
            <a:chOff x="0" y="267999"/>
            <a:chExt cx="6096000" cy="936000"/>
          </a:xfrm>
          <a:solidFill>
            <a:schemeClr val="accent2"/>
          </a:solidFill>
          <a:scene3d>
            <a:camera prst="orthographicFront"/>
            <a:lightRig rig="threePt" dir="t">
              <a:rot lat="0" lon="0" rev="7500000"/>
            </a:lightRig>
          </a:scene3d>
        </p:grpSpPr>
        <p:sp>
          <p:nvSpPr>
            <p:cNvPr id="13" name="Rounded Rectangle 12"/>
            <p:cNvSpPr/>
            <p:nvPr/>
          </p:nvSpPr>
          <p:spPr>
            <a:xfrm>
              <a:off x="0" y="267999"/>
              <a:ext cx="6096000" cy="936000"/>
            </a:xfrm>
            <a:prstGeom prst="roundRect">
              <a:avLst/>
            </a:prstGeom>
            <a:grp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4" name="Rounded Rectangle 4"/>
            <p:cNvSpPr/>
            <p:nvPr/>
          </p:nvSpPr>
          <p:spPr>
            <a:xfrm>
              <a:off x="45692" y="313691"/>
              <a:ext cx="6004616" cy="84461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IN" sz="2400" b="1" dirty="0" smtClean="0">
                  <a:solidFill>
                    <a:schemeClr val="bg1"/>
                  </a:solidFill>
                  <a:latin typeface="Calibri" pitchFamily="34" charset="0"/>
                  <a:cs typeface="Calibri" pitchFamily="34" charset="0"/>
                </a:rPr>
                <a:t>Syntax</a:t>
              </a:r>
              <a:endParaRPr lang="en-IN" sz="2400" b="1" kern="1200" dirty="0">
                <a:solidFill>
                  <a:schemeClr val="bg1"/>
                </a:solidFill>
                <a:latin typeface="Calibri" pitchFamily="34" charset="0"/>
                <a:cs typeface="Calibri" pitchFamily="34" charset="0"/>
              </a:endParaRPr>
            </a:p>
          </p:txBody>
        </p:sp>
      </p:grpSp>
      <p:sp>
        <p:nvSpPr>
          <p:cNvPr id="15" name="TextBox 14"/>
          <p:cNvSpPr txBox="1"/>
          <p:nvPr/>
        </p:nvSpPr>
        <p:spPr>
          <a:xfrm>
            <a:off x="685800" y="5715000"/>
            <a:ext cx="8077200" cy="259302"/>
          </a:xfrm>
          <a:prstGeom prst="rect">
            <a:avLst/>
          </a:prstGeom>
          <a:solidFill>
            <a:schemeClr val="accent6">
              <a:lumMod val="60000"/>
              <a:lumOff val="40000"/>
            </a:schemeClr>
          </a:solidFill>
          <a:ln>
            <a:solidFill>
              <a:schemeClr val="tx1"/>
            </a:solidFill>
          </a:ln>
        </p:spPr>
        <p:txBody>
          <a:bodyPr wrap="square" rtlCol="0">
            <a:spAutoFit/>
          </a:bodyPr>
          <a:lstStyle/>
          <a:p>
            <a:r>
              <a:rPr lang="en-IN" dirty="0" err="1" smtClean="0"/>
              <a:t>datatype</a:t>
            </a:r>
            <a:r>
              <a:rPr lang="en-IN" dirty="0" smtClean="0"/>
              <a:t>[] &lt;array-name&gt; = new </a:t>
            </a:r>
            <a:r>
              <a:rPr lang="en-IN" dirty="0" err="1" smtClean="0"/>
              <a:t>datatype</a:t>
            </a:r>
            <a:r>
              <a:rPr lang="en-IN" dirty="0" smtClean="0"/>
              <a:t>[size];</a:t>
            </a:r>
            <a:endParaRPr lang="en-IN" dirty="0"/>
          </a:p>
        </p:txBody>
      </p:sp>
      <p:sp>
        <p:nvSpPr>
          <p:cNvPr id="16" name="Content Placeholder 1"/>
          <p:cNvSpPr txBox="1">
            <a:spLocks/>
          </p:cNvSpPr>
          <p:nvPr/>
        </p:nvSpPr>
        <p:spPr bwMode="auto">
          <a:xfrm>
            <a:off x="609600" y="5943600"/>
            <a:ext cx="8153400" cy="7017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342900" marR="0" lvl="0" indent="-342900" algn="l" defTabSz="914400" rtl="0" eaLnBrk="0" fontAlgn="base" latinLnBrk="0" hangingPunct="0">
              <a:lnSpc>
                <a:spcPct val="100000"/>
              </a:lnSpc>
              <a:spcBef>
                <a:spcPct val="20000"/>
              </a:spcBef>
              <a:spcAft>
                <a:spcPct val="0"/>
              </a:spcAft>
              <a:buClr>
                <a:srgbClr val="973735"/>
              </a:buClr>
              <a:buSzPct val="50000"/>
              <a:tabLst/>
              <a:defRPr/>
            </a:pPr>
            <a:r>
              <a:rPr kumimoji="0" lang="en-IN" sz="1800" b="0" i="0" u="none" strike="noStrike" kern="1200" cap="none" spc="0" normalizeH="0" baseline="0" noProof="0" dirty="0" smtClean="0">
                <a:ln>
                  <a:noFill/>
                </a:ln>
                <a:solidFill>
                  <a:schemeClr val="tx1"/>
                </a:solidFill>
                <a:effectLst/>
                <a:uLnTx/>
                <a:uFillTx/>
                <a:latin typeface="Calibri" pitchFamily="34" charset="0"/>
                <a:ea typeface="+mn-ea"/>
                <a:cs typeface="+mn-cs"/>
              </a:rPr>
              <a:t>where,</a:t>
            </a:r>
          </a:p>
          <a:p>
            <a:pPr marL="266700" lvl="0" eaLnBrk="0" hangingPunct="0">
              <a:lnSpc>
                <a:spcPct val="100000"/>
              </a:lnSpc>
              <a:spcBef>
                <a:spcPct val="20000"/>
              </a:spcBef>
              <a:buClr>
                <a:srgbClr val="973735"/>
              </a:buClr>
              <a:buSzPct val="50000"/>
              <a:defRPr/>
            </a:pPr>
            <a:r>
              <a:rPr lang="en-US" sz="1800" dirty="0" smtClean="0">
                <a:cs typeface="Courier New" pitchFamily="49" charset="0"/>
              </a:rPr>
              <a:t>new</a:t>
            </a:r>
            <a:r>
              <a:rPr lang="en-US" sz="1800" dirty="0" smtClean="0">
                <a:latin typeface="Calibri" pitchFamily="34" charset="0"/>
                <a:cs typeface="Calibri" pitchFamily="34" charset="0"/>
              </a:rPr>
              <a:t>: Allocates memory to the array.</a:t>
            </a:r>
            <a:endParaRPr kumimoji="0" lang="en-US" sz="1800" b="0" i="0" u="none" strike="noStrike" kern="1200" cap="none" spc="0" normalizeH="0" baseline="0" noProof="0" dirty="0">
              <a:ln>
                <a:noFill/>
              </a:ln>
              <a:solidFill>
                <a:schemeClr val="tx1"/>
              </a:solidFill>
              <a:effectLst/>
              <a:uLnTx/>
              <a:uFillTx/>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3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Edge</Template>
  <TotalTime>6698</TotalTime>
  <Words>9004</Words>
  <Application>Microsoft Office PowerPoint</Application>
  <PresentationFormat>On-screen Show (4:3)</PresentationFormat>
  <Paragraphs>1184</Paragraphs>
  <Slides>83</Slides>
  <Notes>2</Notes>
  <HiddenSlides>0</HiddenSlides>
  <MMClips>0</MMClips>
  <ScaleCrop>false</ScaleCrop>
  <HeadingPairs>
    <vt:vector size="4" baseType="variant">
      <vt:variant>
        <vt:lpstr>Theme</vt:lpstr>
      </vt:variant>
      <vt:variant>
        <vt:i4>1</vt:i4>
      </vt:variant>
      <vt:variant>
        <vt:lpstr>Slide Titles</vt:lpstr>
      </vt:variant>
      <vt:variant>
        <vt:i4>83</vt:i4>
      </vt:variant>
    </vt:vector>
  </HeadingPairs>
  <TitlesOfParts>
    <vt:vector size="84" baseType="lpstr">
      <vt:lpstr>3_Office Theme</vt:lpstr>
      <vt:lpstr>Slide 1</vt:lpstr>
      <vt:lpstr>Objectives </vt:lpstr>
      <vt:lpstr>Introduction</vt:lpstr>
      <vt:lpstr>Introduction to Arrays 1-3</vt:lpstr>
      <vt:lpstr>Introduction to Arrays 2-3</vt:lpstr>
      <vt:lpstr>Introduction to Arrays 3-3</vt:lpstr>
      <vt:lpstr>Declaring, Instantiating, and Initializing Single-dimensional Array 1-8</vt:lpstr>
      <vt:lpstr>Declaring, Instantiating, and Initializing Single-dimensional Array 2-8</vt:lpstr>
      <vt:lpstr>Declaring, Instantiating, and Initializing Single-dimensional Array 3-8</vt:lpstr>
      <vt:lpstr>Declaring, Instantiating, and Initializing Single-dimensional Array 4-8</vt:lpstr>
      <vt:lpstr>Declaring, Instantiating, and Initializing Single-dimensional Array 5-8</vt:lpstr>
      <vt:lpstr>Declaring, Instantiating, and Initializing Single-dimensional Array 6-8</vt:lpstr>
      <vt:lpstr>Declaring, Instantiating, and Initializing Single-dimensional Array 7-8</vt:lpstr>
      <vt:lpstr>Declaring, Instantiating, and Initializing Single-dimensional Array 8-8</vt:lpstr>
      <vt:lpstr>Declaring, Instantiating, and Initializing Multi-dimensional Array 1-7</vt:lpstr>
      <vt:lpstr>Declaring, Instantiating, and Initializing Multi-dimensional Array 2-7</vt:lpstr>
      <vt:lpstr>Declaring, Instantiating, and Initializing Multi-dimensional Array 3-7</vt:lpstr>
      <vt:lpstr>Declaring, Instantiating, and Initializing Multi-dimensional Array 4-7</vt:lpstr>
      <vt:lpstr>Declaring, Instantiating, and Initializing Multi-dimensional Array 5-7</vt:lpstr>
      <vt:lpstr>Declaring, Instantiating, and Initializing Multi-dimensional Array 6-7</vt:lpstr>
      <vt:lpstr>Declaring, Instantiating, and Initializing Multi-dimensional Array 7-7</vt:lpstr>
      <vt:lpstr>Using Loops to Process and Initialize an Array 1-6</vt:lpstr>
      <vt:lpstr>Using Loops to Process and Initialize an Array 2-6</vt:lpstr>
      <vt:lpstr>Using Loops to Process and Initialize an Array 3-6</vt:lpstr>
      <vt:lpstr>Using Loops to Process and Initialize an Array 4-6</vt:lpstr>
      <vt:lpstr>Using Loops to Process and Initialize an Array 5-6</vt:lpstr>
      <vt:lpstr>Using Loops to Process and Initialize an Array 6-6</vt:lpstr>
      <vt:lpstr>Initializing an ArrayList 1-8</vt:lpstr>
      <vt:lpstr>Initializing an ArrayList 2-8</vt:lpstr>
      <vt:lpstr>Initializing an ArrayList 3-8</vt:lpstr>
      <vt:lpstr>Initializing an ArrayList 4-8</vt:lpstr>
      <vt:lpstr>Initializing an ArrayList 5-8</vt:lpstr>
      <vt:lpstr>Initializing an ArrayList 6-8</vt:lpstr>
      <vt:lpstr>Initializing an ArrayList 7-8</vt:lpstr>
      <vt:lpstr>Initializing an ArrayList 8-8</vt:lpstr>
      <vt:lpstr>Accessing Values in an ArrayList 1-5</vt:lpstr>
      <vt:lpstr>Accessing Values in an ArrayList 2-5</vt:lpstr>
      <vt:lpstr>Accessing Values in an ArrayList 3-5</vt:lpstr>
      <vt:lpstr>Accessing Values in an ArrayList 4-5</vt:lpstr>
      <vt:lpstr>Accessing Values in an ArrayList 5-5</vt:lpstr>
      <vt:lpstr>Introduction to Strings</vt:lpstr>
      <vt:lpstr>Strings 1-3</vt:lpstr>
      <vt:lpstr>Strings 2-3</vt:lpstr>
      <vt:lpstr>Strings 3-3</vt:lpstr>
      <vt:lpstr>Working with String Class 1-7</vt:lpstr>
      <vt:lpstr>Working with String Class 2-7</vt:lpstr>
      <vt:lpstr>Working with String Class 3-7</vt:lpstr>
      <vt:lpstr>Working with String Class 4-7</vt:lpstr>
      <vt:lpstr>Working with String Class 5-7</vt:lpstr>
      <vt:lpstr>Working with String Class 6-7</vt:lpstr>
      <vt:lpstr>Working with String Class 7-7</vt:lpstr>
      <vt:lpstr>Working with StringBuilder Class 1-2</vt:lpstr>
      <vt:lpstr>Working with StringBuilder Class 2-2</vt:lpstr>
      <vt:lpstr>Methods of StringBuilder Class 1-5</vt:lpstr>
      <vt:lpstr>Methods of StringBuilder Class 2-5</vt:lpstr>
      <vt:lpstr>Methods of StringBuilder Class 3-5</vt:lpstr>
      <vt:lpstr>Methods of StringBuilder Class 4-5</vt:lpstr>
      <vt:lpstr>Methods of StringBuilder Class 5-5</vt:lpstr>
      <vt:lpstr>String Arrays 1-3</vt:lpstr>
      <vt:lpstr>String Arrays 2-3</vt:lpstr>
      <vt:lpstr>String Arrays 3-3</vt:lpstr>
      <vt:lpstr>Command Line Arguments 1-7</vt:lpstr>
      <vt:lpstr>Command Line Arguments 2-7</vt:lpstr>
      <vt:lpstr>Command Line Arguments 3-7</vt:lpstr>
      <vt:lpstr>Command Line Arguments 4-7</vt:lpstr>
      <vt:lpstr>Command Line Arguments 5-7</vt:lpstr>
      <vt:lpstr>Command Line Arguments 6-7</vt:lpstr>
      <vt:lpstr>Command Line Arguments 7-7</vt:lpstr>
      <vt:lpstr>Wrapper Classes 1-11</vt:lpstr>
      <vt:lpstr>Wrapper Classes 2-11</vt:lpstr>
      <vt:lpstr>Wrapper Classes 3-11</vt:lpstr>
      <vt:lpstr>Wrapper Classes 4-11</vt:lpstr>
      <vt:lpstr>Wrapper Classes 5-11</vt:lpstr>
      <vt:lpstr>Wrapper Classes 6-11</vt:lpstr>
      <vt:lpstr>Wrapper Classes 7-11</vt:lpstr>
      <vt:lpstr>Wrapper Classes 8-11</vt:lpstr>
      <vt:lpstr>Wrapper Classes 9-11</vt:lpstr>
      <vt:lpstr>Wrapper Classes 10-11</vt:lpstr>
      <vt:lpstr>Wrapper Classes 11-11</vt:lpstr>
      <vt:lpstr>Autoboxing and Unboxing 1-3</vt:lpstr>
      <vt:lpstr>Autoboxing and Unboxing 2-3</vt:lpstr>
      <vt:lpstr>Autoboxing and Unboxing 3-3</vt:lpstr>
      <vt:lpstr>Summary</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Debjani Deb</dc:creator>
  <cp:lastModifiedBy>dhrutis</cp:lastModifiedBy>
  <cp:revision>807</cp:revision>
  <dcterms:created xsi:type="dcterms:W3CDTF">2006-08-16T00:00:00Z</dcterms:created>
  <dcterms:modified xsi:type="dcterms:W3CDTF">2013-04-19T05:04:58Z</dcterms:modified>
</cp:coreProperties>
</file>